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2" r:id="rId3"/>
    <p:sldId id="282" r:id="rId4"/>
    <p:sldId id="258" r:id="rId5"/>
    <p:sldId id="294" r:id="rId6"/>
    <p:sldId id="281" r:id="rId7"/>
    <p:sldId id="260" r:id="rId8"/>
    <p:sldId id="261" r:id="rId9"/>
    <p:sldId id="287" r:id="rId10"/>
    <p:sldId id="286" r:id="rId11"/>
    <p:sldId id="288" r:id="rId12"/>
    <p:sldId id="298" r:id="rId13"/>
    <p:sldId id="301" r:id="rId14"/>
    <p:sldId id="283" r:id="rId15"/>
    <p:sldId id="291" r:id="rId16"/>
    <p:sldId id="284" r:id="rId17"/>
    <p:sldId id="300" r:id="rId18"/>
    <p:sldId id="299" r:id="rId19"/>
    <p:sldId id="266" r:id="rId20"/>
    <p:sldId id="280" r:id="rId21"/>
    <p:sldId id="279" r:id="rId22"/>
    <p:sldId id="309" r:id="rId23"/>
    <p:sldId id="311" r:id="rId24"/>
    <p:sldId id="312" r:id="rId25"/>
    <p:sldId id="320" r:id="rId26"/>
    <p:sldId id="296" r:id="rId27"/>
    <p:sldId id="319" r:id="rId28"/>
    <p:sldId id="317" r:id="rId29"/>
    <p:sldId id="314" r:id="rId30"/>
    <p:sldId id="318" r:id="rId31"/>
    <p:sldId id="313" r:id="rId32"/>
    <p:sldId id="293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F3FFDB"/>
    <a:srgbClr val="F9FFC7"/>
    <a:srgbClr val="FBCD57"/>
    <a:srgbClr val="FAAEA1"/>
    <a:srgbClr val="FF7E79"/>
    <a:srgbClr val="FF9300"/>
    <a:srgbClr val="09AFF0"/>
    <a:srgbClr val="DEECF8"/>
    <a:srgbClr val="78C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000C65-D6B4-C84B-907C-6E1E27976A5B}" v="328" dt="2021-09-29T13:59:08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3"/>
    <p:restoredTop sz="94376"/>
  </p:normalViewPr>
  <p:slideViewPr>
    <p:cSldViewPr snapToGrid="0" snapToObjects="1">
      <p:cViewPr>
        <p:scale>
          <a:sx n="89" d="100"/>
          <a:sy n="89" d="100"/>
        </p:scale>
        <p:origin x="186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혜빈" userId="fbe3caf4cd5fb01d" providerId="LiveId" clId="{94000C65-D6B4-C84B-907C-6E1E27976A5B}"/>
    <pc:docChg chg="undo redo custSel addSld delSld modSld sldOrd modMainMaster">
      <pc:chgData name="남 혜빈" userId="fbe3caf4cd5fb01d" providerId="LiveId" clId="{94000C65-D6B4-C84B-907C-6E1E27976A5B}" dt="2021-09-29T13:59:11.383" v="22315"/>
      <pc:docMkLst>
        <pc:docMk/>
      </pc:docMkLst>
      <pc:sldChg chg="modTransition">
        <pc:chgData name="남 혜빈" userId="fbe3caf4cd5fb01d" providerId="LiveId" clId="{94000C65-D6B4-C84B-907C-6E1E27976A5B}" dt="2021-09-29T03:34:08.513" v="12332"/>
        <pc:sldMkLst>
          <pc:docMk/>
          <pc:sldMk cId="912345073" sldId="256"/>
        </pc:sldMkLst>
      </pc:sldChg>
      <pc:sldChg chg="addSp delSp modSp mod modTransition modNotesTx">
        <pc:chgData name="남 혜빈" userId="fbe3caf4cd5fb01d" providerId="LiveId" clId="{94000C65-D6B4-C84B-907C-6E1E27976A5B}" dt="2021-09-29T03:34:08.513" v="12332"/>
        <pc:sldMkLst>
          <pc:docMk/>
          <pc:sldMk cId="2901865554" sldId="258"/>
        </pc:sldMkLst>
        <pc:spChg chg="mod">
          <ac:chgData name="남 혜빈" userId="fbe3caf4cd5fb01d" providerId="LiveId" clId="{94000C65-D6B4-C84B-907C-6E1E27976A5B}" dt="2021-09-28T06:30:34.481" v="311" actId="20577"/>
          <ac:spMkLst>
            <pc:docMk/>
            <pc:sldMk cId="2901865554" sldId="258"/>
            <ac:spMk id="2" creationId="{57C2806A-5C4C-CA43-B3FB-3B71353C19EB}"/>
          </ac:spMkLst>
        </pc:spChg>
        <pc:spChg chg="add del">
          <ac:chgData name="남 혜빈" userId="fbe3caf4cd5fb01d" providerId="LiveId" clId="{94000C65-D6B4-C84B-907C-6E1E27976A5B}" dt="2021-09-28T06:30:22.128" v="279" actId="478"/>
          <ac:spMkLst>
            <pc:docMk/>
            <pc:sldMk cId="2901865554" sldId="258"/>
            <ac:spMk id="3" creationId="{E01E9E5C-5201-6E49-811B-74984275E6A7}"/>
          </ac:spMkLst>
        </pc:spChg>
        <pc:spChg chg="add mod">
          <ac:chgData name="남 혜빈" userId="fbe3caf4cd5fb01d" providerId="LiveId" clId="{94000C65-D6B4-C84B-907C-6E1E27976A5B}" dt="2021-09-28T07:19:07.734" v="929" actId="1076"/>
          <ac:spMkLst>
            <pc:docMk/>
            <pc:sldMk cId="2901865554" sldId="258"/>
            <ac:spMk id="6" creationId="{1E548079-2AC6-334F-8BF0-984694F91166}"/>
          </ac:spMkLst>
        </pc:spChg>
        <pc:spChg chg="add mod">
          <ac:chgData name="남 혜빈" userId="fbe3caf4cd5fb01d" providerId="LiveId" clId="{94000C65-D6B4-C84B-907C-6E1E27976A5B}" dt="2021-09-28T07:19:14.361" v="930" actId="1076"/>
          <ac:spMkLst>
            <pc:docMk/>
            <pc:sldMk cId="2901865554" sldId="258"/>
            <ac:spMk id="9" creationId="{C7586CEC-10A5-2746-94AF-F1D1BFF068D3}"/>
          </ac:spMkLst>
        </pc:spChg>
        <pc:graphicFrameChg chg="mod modGraphic">
          <ac:chgData name="남 혜빈" userId="fbe3caf4cd5fb01d" providerId="LiveId" clId="{94000C65-D6B4-C84B-907C-6E1E27976A5B}" dt="2021-09-28T07:19:33.454" v="932" actId="113"/>
          <ac:graphicFrameMkLst>
            <pc:docMk/>
            <pc:sldMk cId="2901865554" sldId="258"/>
            <ac:graphicFrameMk id="5" creationId="{849DA622-1EA9-9E4E-B9F4-EC42C562A63B}"/>
          </ac:graphicFrameMkLst>
        </pc:graphicFrameChg>
        <pc:picChg chg="mod modCrop">
          <ac:chgData name="남 혜빈" userId="fbe3caf4cd5fb01d" providerId="LiveId" clId="{94000C65-D6B4-C84B-907C-6E1E27976A5B}" dt="2021-09-28T07:18:58.652" v="927" actId="732"/>
          <ac:picMkLst>
            <pc:docMk/>
            <pc:sldMk cId="2901865554" sldId="258"/>
            <ac:picMk id="4" creationId="{B594A5F2-13E2-CD41-87D0-01D4E826C376}"/>
          </ac:picMkLst>
        </pc:picChg>
        <pc:picChg chg="mod">
          <ac:chgData name="남 혜빈" userId="fbe3caf4cd5fb01d" providerId="LiveId" clId="{94000C65-D6B4-C84B-907C-6E1E27976A5B}" dt="2021-09-28T07:18:44.448" v="926" actId="14100"/>
          <ac:picMkLst>
            <pc:docMk/>
            <pc:sldMk cId="2901865554" sldId="258"/>
            <ac:picMk id="7" creationId="{92600581-9109-984B-A155-B640E4DBA435}"/>
          </ac:picMkLst>
        </pc:picChg>
        <pc:picChg chg="mod">
          <ac:chgData name="남 혜빈" userId="fbe3caf4cd5fb01d" providerId="LiveId" clId="{94000C65-D6B4-C84B-907C-6E1E27976A5B}" dt="2021-09-28T07:17:04.695" v="909" actId="1076"/>
          <ac:picMkLst>
            <pc:docMk/>
            <pc:sldMk cId="2901865554" sldId="258"/>
            <ac:picMk id="8" creationId="{8BE21864-D10A-A54E-AE27-BB85C417CF64}"/>
          </ac:picMkLst>
        </pc:picChg>
      </pc:sldChg>
      <pc:sldChg chg="modTransition">
        <pc:chgData name="남 혜빈" userId="fbe3caf4cd5fb01d" providerId="LiveId" clId="{94000C65-D6B4-C84B-907C-6E1E27976A5B}" dt="2021-09-29T03:34:08.513" v="12332"/>
        <pc:sldMkLst>
          <pc:docMk/>
          <pc:sldMk cId="139431588" sldId="260"/>
        </pc:sldMkLst>
      </pc:sldChg>
      <pc:sldChg chg="modSp mod modTransition">
        <pc:chgData name="남 혜빈" userId="fbe3caf4cd5fb01d" providerId="LiveId" clId="{94000C65-D6B4-C84B-907C-6E1E27976A5B}" dt="2021-09-29T03:34:08.513" v="12332"/>
        <pc:sldMkLst>
          <pc:docMk/>
          <pc:sldMk cId="2943106710" sldId="261"/>
        </pc:sldMkLst>
        <pc:spChg chg="mod">
          <ac:chgData name="남 혜빈" userId="fbe3caf4cd5fb01d" providerId="LiveId" clId="{94000C65-D6B4-C84B-907C-6E1E27976A5B}" dt="2021-09-28T14:16:30.028" v="4314" actId="113"/>
          <ac:spMkLst>
            <pc:docMk/>
            <pc:sldMk cId="2943106710" sldId="261"/>
            <ac:spMk id="5" creationId="{FAF83D0C-D5D7-6446-BEA5-9A49F2D3B02F}"/>
          </ac:spMkLst>
        </pc:spChg>
      </pc:sldChg>
      <pc:sldChg chg="del">
        <pc:chgData name="남 혜빈" userId="fbe3caf4cd5fb01d" providerId="LiveId" clId="{94000C65-D6B4-C84B-907C-6E1E27976A5B}" dt="2021-09-28T18:09:52.319" v="7130" actId="2696"/>
        <pc:sldMkLst>
          <pc:docMk/>
          <pc:sldMk cId="2855732014" sldId="262"/>
        </pc:sldMkLst>
      </pc:sldChg>
      <pc:sldChg chg="del">
        <pc:chgData name="남 혜빈" userId="fbe3caf4cd5fb01d" providerId="LiveId" clId="{94000C65-D6B4-C84B-907C-6E1E27976A5B}" dt="2021-09-28T18:09:53.017" v="7131" actId="2696"/>
        <pc:sldMkLst>
          <pc:docMk/>
          <pc:sldMk cId="2654142098" sldId="263"/>
        </pc:sldMkLst>
      </pc:sldChg>
      <pc:sldChg chg="modSp del mod">
        <pc:chgData name="남 혜빈" userId="fbe3caf4cd5fb01d" providerId="LiveId" clId="{94000C65-D6B4-C84B-907C-6E1E27976A5B}" dt="2021-09-28T18:09:55.416" v="7132" actId="2696"/>
        <pc:sldMkLst>
          <pc:docMk/>
          <pc:sldMk cId="981920160" sldId="265"/>
        </pc:sldMkLst>
        <pc:spChg chg="mod">
          <ac:chgData name="남 혜빈" userId="fbe3caf4cd5fb01d" providerId="LiveId" clId="{94000C65-D6B4-C84B-907C-6E1E27976A5B}" dt="2021-09-28T09:07:20.715" v="2163" actId="20577"/>
          <ac:spMkLst>
            <pc:docMk/>
            <pc:sldMk cId="981920160" sldId="265"/>
            <ac:spMk id="2" creationId="{E549DBF6-6697-A549-8E9A-E8A8AA7DB80F}"/>
          </ac:spMkLst>
        </pc:spChg>
      </pc:sldChg>
      <pc:sldChg chg="addSp delSp modSp mod modTransition setBg setClrOvrMap modNotesTx">
        <pc:chgData name="남 혜빈" userId="fbe3caf4cd5fb01d" providerId="LiveId" clId="{94000C65-D6B4-C84B-907C-6E1E27976A5B}" dt="2021-09-29T13:59:11.383" v="22315"/>
        <pc:sldMkLst>
          <pc:docMk/>
          <pc:sldMk cId="3392569371" sldId="266"/>
        </pc:sldMkLst>
        <pc:spChg chg="mod">
          <ac:chgData name="남 혜빈" userId="fbe3caf4cd5fb01d" providerId="LiveId" clId="{94000C65-D6B4-C84B-907C-6E1E27976A5B}" dt="2021-09-28T12:58:58.066" v="3095" actId="1076"/>
          <ac:spMkLst>
            <pc:docMk/>
            <pc:sldMk cId="3392569371" sldId="266"/>
            <ac:spMk id="2" creationId="{A41EC2D9-5146-5247-B1DD-D03BB64F476C}"/>
          </ac:spMkLst>
        </pc:spChg>
        <pc:spChg chg="mod ord">
          <ac:chgData name="남 혜빈" userId="fbe3caf4cd5fb01d" providerId="LiveId" clId="{94000C65-D6B4-C84B-907C-6E1E27976A5B}" dt="2021-09-29T10:38:29.901" v="17853" actId="20577"/>
          <ac:spMkLst>
            <pc:docMk/>
            <pc:sldMk cId="3392569371" sldId="266"/>
            <ac:spMk id="3" creationId="{BD6E9179-987C-E545-833B-B037046A90B5}"/>
          </ac:spMkLst>
        </pc:spChg>
        <pc:spChg chg="add del mod">
          <ac:chgData name="남 혜빈" userId="fbe3caf4cd5fb01d" providerId="LiveId" clId="{94000C65-D6B4-C84B-907C-6E1E27976A5B}" dt="2021-09-28T18:36:52.594" v="8421" actId="21"/>
          <ac:spMkLst>
            <pc:docMk/>
            <pc:sldMk cId="3392569371" sldId="266"/>
            <ac:spMk id="4" creationId="{2CEF17F0-2E19-3A4D-8DC6-368425CA2F18}"/>
          </ac:spMkLst>
        </pc:spChg>
        <pc:spChg chg="add mod">
          <ac:chgData name="남 혜빈" userId="fbe3caf4cd5fb01d" providerId="LiveId" clId="{94000C65-D6B4-C84B-907C-6E1E27976A5B}" dt="2021-09-28T21:05:47.769" v="9053" actId="1076"/>
          <ac:spMkLst>
            <pc:docMk/>
            <pc:sldMk cId="3392569371" sldId="266"/>
            <ac:spMk id="4" creationId="{AF97B4DB-91CF-7B43-976D-D7CDA3D65166}"/>
          </ac:spMkLst>
        </pc:spChg>
        <pc:spChg chg="add del mod">
          <ac:chgData name="남 혜빈" userId="fbe3caf4cd5fb01d" providerId="LiveId" clId="{94000C65-D6B4-C84B-907C-6E1E27976A5B}" dt="2021-09-29T13:59:11.383" v="22315"/>
          <ac:spMkLst>
            <pc:docMk/>
            <pc:sldMk cId="3392569371" sldId="266"/>
            <ac:spMk id="5" creationId="{72F6B420-A82B-0548-935C-D587310F462D}"/>
          </ac:spMkLst>
        </pc:spChg>
        <pc:spChg chg="add del">
          <ac:chgData name="남 혜빈" userId="fbe3caf4cd5fb01d" providerId="LiveId" clId="{94000C65-D6B4-C84B-907C-6E1E27976A5B}" dt="2021-09-28T08:45:15.875" v="1984" actId="26606"/>
          <ac:spMkLst>
            <pc:docMk/>
            <pc:sldMk cId="3392569371" sldId="266"/>
            <ac:spMk id="40" creationId="{91F32EBA-ED97-466E-8CFA-8382584155D0}"/>
          </ac:spMkLst>
        </pc:spChg>
        <pc:spChg chg="add del">
          <ac:chgData name="남 혜빈" userId="fbe3caf4cd5fb01d" providerId="LiveId" clId="{94000C65-D6B4-C84B-907C-6E1E27976A5B}" dt="2021-09-28T08:45:15.875" v="1984" actId="26606"/>
          <ac:spMkLst>
            <pc:docMk/>
            <pc:sldMk cId="3392569371" sldId="266"/>
            <ac:spMk id="42" creationId="{62A38935-BB53-4DF7-A56E-48DD25B685D7}"/>
          </ac:spMkLst>
        </pc:spChg>
        <pc:spChg chg="add del">
          <ac:chgData name="남 혜빈" userId="fbe3caf4cd5fb01d" providerId="LiveId" clId="{94000C65-D6B4-C84B-907C-6E1E27976A5B}" dt="2021-09-28T08:42:56.062" v="1954" actId="26606"/>
          <ac:spMkLst>
            <pc:docMk/>
            <pc:sldMk cId="3392569371" sldId="266"/>
            <ac:spMk id="47" creationId="{5EF17487-C386-4F99-B5EB-4FD3DF4236B2}"/>
          </ac:spMkLst>
        </pc:spChg>
        <pc:spChg chg="add del">
          <ac:chgData name="남 혜빈" userId="fbe3caf4cd5fb01d" providerId="LiveId" clId="{94000C65-D6B4-C84B-907C-6E1E27976A5B}" dt="2021-09-28T08:42:56.062" v="1954" actId="26606"/>
          <ac:spMkLst>
            <pc:docMk/>
            <pc:sldMk cId="3392569371" sldId="266"/>
            <ac:spMk id="49" creationId="{A0DE92DF-4769-4DE9-93FD-EE31271850CA}"/>
          </ac:spMkLst>
        </pc:spChg>
        <pc:spChg chg="add del">
          <ac:chgData name="남 혜빈" userId="fbe3caf4cd5fb01d" providerId="LiveId" clId="{94000C65-D6B4-C84B-907C-6E1E27976A5B}" dt="2021-09-28T08:43:00.271" v="1956" actId="26606"/>
          <ac:spMkLst>
            <pc:docMk/>
            <pc:sldMk cId="3392569371" sldId="266"/>
            <ac:spMk id="51" creationId="{69D47016-023F-44BD-981C-50E7A10A6609}"/>
          </ac:spMkLst>
        </pc:spChg>
        <pc:spChg chg="add del">
          <ac:chgData name="남 혜빈" userId="fbe3caf4cd5fb01d" providerId="LiveId" clId="{94000C65-D6B4-C84B-907C-6E1E27976A5B}" dt="2021-09-28T08:43:00.271" v="1956" actId="26606"/>
          <ac:spMkLst>
            <pc:docMk/>
            <pc:sldMk cId="3392569371" sldId="266"/>
            <ac:spMk id="52" creationId="{6D8B37B0-0682-433E-BC8D-498C04ABD9A7}"/>
          </ac:spMkLst>
        </pc:spChg>
        <pc:spChg chg="add del">
          <ac:chgData name="남 혜빈" userId="fbe3caf4cd5fb01d" providerId="LiveId" clId="{94000C65-D6B4-C84B-907C-6E1E27976A5B}" dt="2021-09-28T08:43:02.721" v="1958" actId="26606"/>
          <ac:spMkLst>
            <pc:docMk/>
            <pc:sldMk cId="3392569371" sldId="266"/>
            <ac:spMk id="53" creationId="{BD2BFF02-DF78-4F07-B176-52514E13127D}"/>
          </ac:spMkLst>
        </pc:spChg>
        <pc:spChg chg="add del">
          <ac:chgData name="남 혜빈" userId="fbe3caf4cd5fb01d" providerId="LiveId" clId="{94000C65-D6B4-C84B-907C-6E1E27976A5B}" dt="2021-09-28T08:43:02.721" v="1958" actId="26606"/>
          <ac:spMkLst>
            <pc:docMk/>
            <pc:sldMk cId="3392569371" sldId="266"/>
            <ac:spMk id="54" creationId="{C4E4288A-DFC8-40A2-90E5-70E851A933AD}"/>
          </ac:spMkLst>
        </pc:spChg>
        <pc:spChg chg="add del">
          <ac:chgData name="남 혜빈" userId="fbe3caf4cd5fb01d" providerId="LiveId" clId="{94000C65-D6B4-C84B-907C-6E1E27976A5B}" dt="2021-09-28T08:43:02.721" v="1958" actId="26606"/>
          <ac:spMkLst>
            <pc:docMk/>
            <pc:sldMk cId="3392569371" sldId="266"/>
            <ac:spMk id="55" creationId="{0DB06EAB-7D8C-403A-86C5-B5FD79A13650}"/>
          </ac:spMkLst>
        </pc:spChg>
        <pc:spChg chg="add del">
          <ac:chgData name="남 혜빈" userId="fbe3caf4cd5fb01d" providerId="LiveId" clId="{94000C65-D6B4-C84B-907C-6E1E27976A5B}" dt="2021-09-28T08:43:12.056" v="1960" actId="26606"/>
          <ac:spMkLst>
            <pc:docMk/>
            <pc:sldMk cId="3392569371" sldId="266"/>
            <ac:spMk id="59" creationId="{F35DB090-93B5-4581-8D71-BB3839684BFF}"/>
          </ac:spMkLst>
        </pc:spChg>
        <pc:spChg chg="add del">
          <ac:chgData name="남 혜빈" userId="fbe3caf4cd5fb01d" providerId="LiveId" clId="{94000C65-D6B4-C84B-907C-6E1E27976A5B}" dt="2021-09-28T08:43:12.056" v="1960" actId="26606"/>
          <ac:spMkLst>
            <pc:docMk/>
            <pc:sldMk cId="3392569371" sldId="266"/>
            <ac:spMk id="60" creationId="{A0DE92DF-4769-4DE9-93FD-EE31271850CA}"/>
          </ac:spMkLst>
        </pc:spChg>
        <pc:spChg chg="add del">
          <ac:chgData name="남 혜빈" userId="fbe3caf4cd5fb01d" providerId="LiveId" clId="{94000C65-D6B4-C84B-907C-6E1E27976A5B}" dt="2021-09-28T08:43:15.973" v="1962" actId="26606"/>
          <ac:spMkLst>
            <pc:docMk/>
            <pc:sldMk cId="3392569371" sldId="266"/>
            <ac:spMk id="62" creationId="{C62225A2-D3F0-45D1-9C47-B10375316553}"/>
          </ac:spMkLst>
        </pc:spChg>
        <pc:spChg chg="add del">
          <ac:chgData name="남 혜빈" userId="fbe3caf4cd5fb01d" providerId="LiveId" clId="{94000C65-D6B4-C84B-907C-6E1E27976A5B}" dt="2021-09-28T08:43:15.973" v="1962" actId="26606"/>
          <ac:spMkLst>
            <pc:docMk/>
            <pc:sldMk cId="3392569371" sldId="266"/>
            <ac:spMk id="63" creationId="{1B9FBFA8-6AF4-4091-9C8B-DEC6D89338F0}"/>
          </ac:spMkLst>
        </pc:spChg>
        <pc:spChg chg="add del">
          <ac:chgData name="남 혜빈" userId="fbe3caf4cd5fb01d" providerId="LiveId" clId="{94000C65-D6B4-C84B-907C-6E1E27976A5B}" dt="2021-09-28T08:43:21.618" v="1964" actId="26606"/>
          <ac:spMkLst>
            <pc:docMk/>
            <pc:sldMk cId="3392569371" sldId="266"/>
            <ac:spMk id="65" creationId="{AB43E7DC-5101-4E7C-ADB5-596311F53DEA}"/>
          </ac:spMkLst>
        </pc:spChg>
        <pc:spChg chg="add del">
          <ac:chgData name="남 혜빈" userId="fbe3caf4cd5fb01d" providerId="LiveId" clId="{94000C65-D6B4-C84B-907C-6E1E27976A5B}" dt="2021-09-28T08:43:21.618" v="1964" actId="26606"/>
          <ac:spMkLst>
            <pc:docMk/>
            <pc:sldMk cId="3392569371" sldId="266"/>
            <ac:spMk id="66" creationId="{1B8BCA7A-6464-4C53-A572-89B2B3C2D8D4}"/>
          </ac:spMkLst>
        </pc:spChg>
        <pc:spChg chg="add del">
          <ac:chgData name="남 혜빈" userId="fbe3caf4cd5fb01d" providerId="LiveId" clId="{94000C65-D6B4-C84B-907C-6E1E27976A5B}" dt="2021-09-28T08:43:23.377" v="1966" actId="26606"/>
          <ac:spMkLst>
            <pc:docMk/>
            <pc:sldMk cId="3392569371" sldId="266"/>
            <ac:spMk id="68" creationId="{CD504B3E-2155-480C-A1E5-DBFD02C55BA6}"/>
          </ac:spMkLst>
        </pc:spChg>
        <pc:spChg chg="add del">
          <ac:chgData name="남 혜빈" userId="fbe3caf4cd5fb01d" providerId="LiveId" clId="{94000C65-D6B4-C84B-907C-6E1E27976A5B}" dt="2021-09-28T08:43:23.377" v="1966" actId="26606"/>
          <ac:spMkLst>
            <pc:docMk/>
            <pc:sldMk cId="3392569371" sldId="266"/>
            <ac:spMk id="69" creationId="{0990C621-3B8B-4820-8328-D47EF7CE823C}"/>
          </ac:spMkLst>
        </pc:spChg>
        <pc:spChg chg="add del">
          <ac:chgData name="남 혜빈" userId="fbe3caf4cd5fb01d" providerId="LiveId" clId="{94000C65-D6B4-C84B-907C-6E1E27976A5B}" dt="2021-09-28T08:43:23.377" v="1966" actId="26606"/>
          <ac:spMkLst>
            <pc:docMk/>
            <pc:sldMk cId="3392569371" sldId="266"/>
            <ac:spMk id="70" creationId="{C1A2385B-1D2A-4E17-84FA-6CB7F0AAE473}"/>
          </ac:spMkLst>
        </pc:spChg>
        <pc:spChg chg="add del">
          <ac:chgData name="남 혜빈" userId="fbe3caf4cd5fb01d" providerId="LiveId" clId="{94000C65-D6B4-C84B-907C-6E1E27976A5B}" dt="2021-09-28T08:43:23.377" v="1966" actId="26606"/>
          <ac:spMkLst>
            <pc:docMk/>
            <pc:sldMk cId="3392569371" sldId="266"/>
            <ac:spMk id="71" creationId="{5E791F2F-79DB-4CC0-9FA1-001E3E91E8B7}"/>
          </ac:spMkLst>
        </pc:spChg>
        <pc:spChg chg="add del">
          <ac:chgData name="남 혜빈" userId="fbe3caf4cd5fb01d" providerId="LiveId" clId="{94000C65-D6B4-C84B-907C-6E1E27976A5B}" dt="2021-09-28T08:43:31.400" v="1968" actId="26606"/>
          <ac:spMkLst>
            <pc:docMk/>
            <pc:sldMk cId="3392569371" sldId="266"/>
            <ac:spMk id="73" creationId="{2B566528-1B12-4246-9431-5C2D7D081168}"/>
          </ac:spMkLst>
        </pc:spChg>
        <pc:spChg chg="add del">
          <ac:chgData name="남 혜빈" userId="fbe3caf4cd5fb01d" providerId="LiveId" clId="{94000C65-D6B4-C84B-907C-6E1E27976A5B}" dt="2021-09-28T08:43:36.261" v="1970" actId="26606"/>
          <ac:spMkLst>
            <pc:docMk/>
            <pc:sldMk cId="3392569371" sldId="266"/>
            <ac:spMk id="80" creationId="{61293230-B0F6-45B1-96D1-13D18E242995}"/>
          </ac:spMkLst>
        </pc:spChg>
        <pc:spChg chg="add del">
          <ac:chgData name="남 혜빈" userId="fbe3caf4cd5fb01d" providerId="LiveId" clId="{94000C65-D6B4-C84B-907C-6E1E27976A5B}" dt="2021-09-28T08:43:36.261" v="1970" actId="26606"/>
          <ac:spMkLst>
            <pc:docMk/>
            <pc:sldMk cId="3392569371" sldId="266"/>
            <ac:spMk id="81" creationId="{0A1E0707-4985-454B-ACE0-4855BB55875E}"/>
          </ac:spMkLst>
        </pc:spChg>
        <pc:spChg chg="add del">
          <ac:chgData name="남 혜빈" userId="fbe3caf4cd5fb01d" providerId="LiveId" clId="{94000C65-D6B4-C84B-907C-6E1E27976A5B}" dt="2021-09-28T08:43:40.904" v="1972" actId="26606"/>
          <ac:spMkLst>
            <pc:docMk/>
            <pc:sldMk cId="3392569371" sldId="266"/>
            <ac:spMk id="83" creationId="{385E1BDC-A9B0-4A87-82E3-F3187F69A802}"/>
          </ac:spMkLst>
        </pc:spChg>
        <pc:spChg chg="add del">
          <ac:chgData name="남 혜빈" userId="fbe3caf4cd5fb01d" providerId="LiveId" clId="{94000C65-D6B4-C84B-907C-6E1E27976A5B}" dt="2021-09-28T08:43:40.904" v="1972" actId="26606"/>
          <ac:spMkLst>
            <pc:docMk/>
            <pc:sldMk cId="3392569371" sldId="266"/>
            <ac:spMk id="84" creationId="{0990C621-3B8B-4820-8328-D47EF7CE823C}"/>
          </ac:spMkLst>
        </pc:spChg>
        <pc:spChg chg="add del">
          <ac:chgData name="남 혜빈" userId="fbe3caf4cd5fb01d" providerId="LiveId" clId="{94000C65-D6B4-C84B-907C-6E1E27976A5B}" dt="2021-09-28T08:43:40.904" v="1972" actId="26606"/>
          <ac:spMkLst>
            <pc:docMk/>
            <pc:sldMk cId="3392569371" sldId="266"/>
            <ac:spMk id="85" creationId="{C1A2385B-1D2A-4E17-84FA-6CB7F0AAE473}"/>
          </ac:spMkLst>
        </pc:spChg>
        <pc:spChg chg="add del">
          <ac:chgData name="남 혜빈" userId="fbe3caf4cd5fb01d" providerId="LiveId" clId="{94000C65-D6B4-C84B-907C-6E1E27976A5B}" dt="2021-09-28T08:43:40.904" v="1972" actId="26606"/>
          <ac:spMkLst>
            <pc:docMk/>
            <pc:sldMk cId="3392569371" sldId="266"/>
            <ac:spMk id="86" creationId="{5E791F2F-79DB-4CC0-9FA1-001E3E91E8B7}"/>
          </ac:spMkLst>
        </pc:spChg>
        <pc:spChg chg="add del">
          <ac:chgData name="남 혜빈" userId="fbe3caf4cd5fb01d" providerId="LiveId" clId="{94000C65-D6B4-C84B-907C-6E1E27976A5B}" dt="2021-09-28T08:43:47.115" v="1974" actId="26606"/>
          <ac:spMkLst>
            <pc:docMk/>
            <pc:sldMk cId="3392569371" sldId="266"/>
            <ac:spMk id="88" creationId="{21516CB1-E8C8-4751-B6A6-46B2D1E72A61}"/>
          </ac:spMkLst>
        </pc:spChg>
        <pc:spChg chg="add del">
          <ac:chgData name="남 혜빈" userId="fbe3caf4cd5fb01d" providerId="LiveId" clId="{94000C65-D6B4-C84B-907C-6E1E27976A5B}" dt="2021-09-28T08:43:47.115" v="1974" actId="26606"/>
          <ac:spMkLst>
            <pc:docMk/>
            <pc:sldMk cId="3392569371" sldId="266"/>
            <ac:spMk id="89" creationId="{90C0C0D1-E79A-41FF-8322-256F6DD1499B}"/>
          </ac:spMkLst>
        </pc:spChg>
        <pc:spChg chg="add del">
          <ac:chgData name="남 혜빈" userId="fbe3caf4cd5fb01d" providerId="LiveId" clId="{94000C65-D6B4-C84B-907C-6E1E27976A5B}" dt="2021-09-28T08:43:47.115" v="1974" actId="26606"/>
          <ac:spMkLst>
            <pc:docMk/>
            <pc:sldMk cId="3392569371" sldId="266"/>
            <ac:spMk id="90" creationId="{395FA420-5595-49D1-9D5F-79EC43B55574}"/>
          </ac:spMkLst>
        </pc:spChg>
        <pc:spChg chg="add del">
          <ac:chgData name="남 혜빈" userId="fbe3caf4cd5fb01d" providerId="LiveId" clId="{94000C65-D6B4-C84B-907C-6E1E27976A5B}" dt="2021-09-28T08:43:47.749" v="1976" actId="26606"/>
          <ac:spMkLst>
            <pc:docMk/>
            <pc:sldMk cId="3392569371" sldId="266"/>
            <ac:spMk id="92" creationId="{BF0F4E97-E194-4493-885A-6C7C34A446DB}"/>
          </ac:spMkLst>
        </pc:spChg>
        <pc:spChg chg="add del">
          <ac:chgData name="남 혜빈" userId="fbe3caf4cd5fb01d" providerId="LiveId" clId="{94000C65-D6B4-C84B-907C-6E1E27976A5B}" dt="2021-09-28T08:43:47.749" v="1976" actId="26606"/>
          <ac:spMkLst>
            <pc:docMk/>
            <pc:sldMk cId="3392569371" sldId="266"/>
            <ac:spMk id="93" creationId="{9CF7FE1C-8BC5-4B0C-A2BC-93AB72C90FDD}"/>
          </ac:spMkLst>
        </pc:spChg>
        <pc:spChg chg="add del">
          <ac:chgData name="남 혜빈" userId="fbe3caf4cd5fb01d" providerId="LiveId" clId="{94000C65-D6B4-C84B-907C-6E1E27976A5B}" dt="2021-09-28T08:44:07.393" v="1978" actId="26606"/>
          <ac:spMkLst>
            <pc:docMk/>
            <pc:sldMk cId="3392569371" sldId="266"/>
            <ac:spMk id="95" creationId="{63F5877B-98C7-49DD-83AB-0F6F57CB6543}"/>
          </ac:spMkLst>
        </pc:spChg>
        <pc:spChg chg="add del">
          <ac:chgData name="남 혜빈" userId="fbe3caf4cd5fb01d" providerId="LiveId" clId="{94000C65-D6B4-C84B-907C-6E1E27976A5B}" dt="2021-09-28T08:44:07.393" v="1978" actId="26606"/>
          <ac:spMkLst>
            <pc:docMk/>
            <pc:sldMk cId="3392569371" sldId="266"/>
            <ac:spMk id="96" creationId="{4EA91930-66BC-4C41-B4F5-C31EB216F64B}"/>
          </ac:spMkLst>
        </pc:spChg>
        <pc:spChg chg="add del">
          <ac:chgData name="남 혜빈" userId="fbe3caf4cd5fb01d" providerId="LiveId" clId="{94000C65-D6B4-C84B-907C-6E1E27976A5B}" dt="2021-09-28T08:44:07.393" v="1978" actId="26606"/>
          <ac:spMkLst>
            <pc:docMk/>
            <pc:sldMk cId="3392569371" sldId="266"/>
            <ac:spMk id="97" creationId="{6313CF8F-B436-401E-9575-DE0F8E8B5B17}"/>
          </ac:spMkLst>
        </pc:spChg>
        <pc:spChg chg="add del">
          <ac:chgData name="남 혜빈" userId="fbe3caf4cd5fb01d" providerId="LiveId" clId="{94000C65-D6B4-C84B-907C-6E1E27976A5B}" dt="2021-09-28T08:44:07.393" v="1978" actId="26606"/>
          <ac:spMkLst>
            <pc:docMk/>
            <pc:sldMk cId="3392569371" sldId="266"/>
            <ac:spMk id="98" creationId="{2A38CFE9-C30A-4551-ACCB-D5808FBC39CD}"/>
          </ac:spMkLst>
        </pc:spChg>
        <pc:spChg chg="add del">
          <ac:chgData name="남 혜빈" userId="fbe3caf4cd5fb01d" providerId="LiveId" clId="{94000C65-D6B4-C84B-907C-6E1E27976A5B}" dt="2021-09-28T08:44:07.393" v="1978" actId="26606"/>
          <ac:spMkLst>
            <pc:docMk/>
            <pc:sldMk cId="3392569371" sldId="266"/>
            <ac:spMk id="99" creationId="{67EF550F-47CE-4FB2-9DAC-12AD835C833D}"/>
          </ac:spMkLst>
        </pc:spChg>
        <pc:spChg chg="add del">
          <ac:chgData name="남 혜빈" userId="fbe3caf4cd5fb01d" providerId="LiveId" clId="{94000C65-D6B4-C84B-907C-6E1E27976A5B}" dt="2021-09-28T08:44:34.108" v="1980" actId="26606"/>
          <ac:spMkLst>
            <pc:docMk/>
            <pc:sldMk cId="3392569371" sldId="266"/>
            <ac:spMk id="101" creationId="{69D47016-023F-44BD-981C-50E7A10A6609}"/>
          </ac:spMkLst>
        </pc:spChg>
        <pc:spChg chg="add del">
          <ac:chgData name="남 혜빈" userId="fbe3caf4cd5fb01d" providerId="LiveId" clId="{94000C65-D6B4-C84B-907C-6E1E27976A5B}" dt="2021-09-28T08:44:34.108" v="1980" actId="26606"/>
          <ac:spMkLst>
            <pc:docMk/>
            <pc:sldMk cId="3392569371" sldId="266"/>
            <ac:spMk id="102" creationId="{6D8B37B0-0682-433E-BC8D-498C04ABD9A7}"/>
          </ac:spMkLst>
        </pc:spChg>
        <pc:spChg chg="add del">
          <ac:chgData name="남 혜빈" userId="fbe3caf4cd5fb01d" providerId="LiveId" clId="{94000C65-D6B4-C84B-907C-6E1E27976A5B}" dt="2021-09-28T08:44:41.287" v="1982" actId="26606"/>
          <ac:spMkLst>
            <pc:docMk/>
            <pc:sldMk cId="3392569371" sldId="266"/>
            <ac:spMk id="104" creationId="{149FB5C3-7336-4FE0-A30C-CC0A3646D499}"/>
          </ac:spMkLst>
        </pc:spChg>
        <pc:spChg chg="add del">
          <ac:chgData name="남 혜빈" userId="fbe3caf4cd5fb01d" providerId="LiveId" clId="{94000C65-D6B4-C84B-907C-6E1E27976A5B}" dt="2021-09-28T08:44:41.287" v="1982" actId="26606"/>
          <ac:spMkLst>
            <pc:docMk/>
            <pc:sldMk cId="3392569371" sldId="266"/>
            <ac:spMk id="107" creationId="{0DA909B4-15FF-46A6-8A7F-7AEF977FE9ED}"/>
          </ac:spMkLst>
        </pc:spChg>
        <pc:spChg chg="add del">
          <ac:chgData name="남 혜빈" userId="fbe3caf4cd5fb01d" providerId="LiveId" clId="{94000C65-D6B4-C84B-907C-6E1E27976A5B}" dt="2021-09-28T08:44:41.287" v="1982" actId="26606"/>
          <ac:spMkLst>
            <pc:docMk/>
            <pc:sldMk cId="3392569371" sldId="266"/>
            <ac:spMk id="108" creationId="{1382A32C-5B0C-4B1C-A074-76C6DBCC9F87}"/>
          </ac:spMkLst>
        </pc:spChg>
        <pc:spChg chg="add del">
          <ac:chgData name="남 혜빈" userId="fbe3caf4cd5fb01d" providerId="LiveId" clId="{94000C65-D6B4-C84B-907C-6E1E27976A5B}" dt="2021-09-28T08:45:15.875" v="1984" actId="26606"/>
          <ac:spMkLst>
            <pc:docMk/>
            <pc:sldMk cId="3392569371" sldId="266"/>
            <ac:spMk id="110" creationId="{5AAE9118-0436-4488-AC4A-C14DF6A7B6B1}"/>
          </ac:spMkLst>
        </pc:spChg>
        <pc:spChg chg="add del">
          <ac:chgData name="남 혜빈" userId="fbe3caf4cd5fb01d" providerId="LiveId" clId="{94000C65-D6B4-C84B-907C-6E1E27976A5B}" dt="2021-09-28T08:45:15.875" v="1984" actId="26606"/>
          <ac:spMkLst>
            <pc:docMk/>
            <pc:sldMk cId="3392569371" sldId="266"/>
            <ac:spMk id="111" creationId="{1B10F861-B8F1-49C7-BD58-EAB20CEE7F93}"/>
          </ac:spMkLst>
        </pc:spChg>
        <pc:spChg chg="add del">
          <ac:chgData name="남 혜빈" userId="fbe3caf4cd5fb01d" providerId="LiveId" clId="{94000C65-D6B4-C84B-907C-6E1E27976A5B}" dt="2021-09-28T08:45:15.875" v="1984" actId="26606"/>
          <ac:spMkLst>
            <pc:docMk/>
            <pc:sldMk cId="3392569371" sldId="266"/>
            <ac:spMk id="112" creationId="{61F6E425-22AB-4DA2-8FAC-58ADB58EF6C3}"/>
          </ac:spMkLst>
        </pc:spChg>
        <pc:grpChg chg="add del">
          <ac:chgData name="남 혜빈" userId="fbe3caf4cd5fb01d" providerId="LiveId" clId="{94000C65-D6B4-C84B-907C-6E1E27976A5B}" dt="2021-09-28T08:43:02.721" v="1958" actId="26606"/>
          <ac:grpSpMkLst>
            <pc:docMk/>
            <pc:sldMk cId="3392569371" sldId="266"/>
            <ac:grpSpMk id="56" creationId="{B63C2D82-D4FA-4A37-BB01-1E7B21E4FF20}"/>
          </ac:grpSpMkLst>
        </pc:grpChg>
        <pc:grpChg chg="add del">
          <ac:chgData name="남 혜빈" userId="fbe3caf4cd5fb01d" providerId="LiveId" clId="{94000C65-D6B4-C84B-907C-6E1E27976A5B}" dt="2021-09-28T08:43:31.400" v="1968" actId="26606"/>
          <ac:grpSpMkLst>
            <pc:docMk/>
            <pc:sldMk cId="3392569371" sldId="266"/>
            <ac:grpSpMk id="74" creationId="{5995D10D-E9C9-47DB-AE7E-801FEF38F5C9}"/>
          </ac:grpSpMkLst>
        </pc:grpChg>
        <pc:grpChg chg="add del">
          <ac:chgData name="남 혜빈" userId="fbe3caf4cd5fb01d" providerId="LiveId" clId="{94000C65-D6B4-C84B-907C-6E1E27976A5B}" dt="2021-09-28T08:43:31.400" v="1968" actId="26606"/>
          <ac:grpSpMkLst>
            <pc:docMk/>
            <pc:sldMk cId="3392569371" sldId="266"/>
            <ac:grpSpMk id="76" creationId="{828A5161-06F1-46CF-8AD7-844680A59E13}"/>
          </ac:grpSpMkLst>
        </pc:grpChg>
        <pc:grpChg chg="add del">
          <ac:chgData name="남 혜빈" userId="fbe3caf4cd5fb01d" providerId="LiveId" clId="{94000C65-D6B4-C84B-907C-6E1E27976A5B}" dt="2021-09-28T08:44:41.287" v="1982" actId="26606"/>
          <ac:grpSpMkLst>
            <pc:docMk/>
            <pc:sldMk cId="3392569371" sldId="266"/>
            <ac:grpSpMk id="105" creationId="{19A6B5CE-CB1D-48EE-8B43-E952235C8371}"/>
          </ac:grpSpMkLst>
        </pc:grpChg>
        <pc:picChg chg="add del mod ord">
          <ac:chgData name="남 혜빈" userId="fbe3caf4cd5fb01d" providerId="LiveId" clId="{94000C65-D6B4-C84B-907C-6E1E27976A5B}" dt="2021-09-28T08:45:20.628" v="1986" actId="21"/>
          <ac:picMkLst>
            <pc:docMk/>
            <pc:sldMk cId="3392569371" sldId="266"/>
            <ac:picMk id="5" creationId="{2BFB6A38-F7BA-0144-A08F-89A7B3D799DF}"/>
          </ac:picMkLst>
        </pc:picChg>
        <pc:picChg chg="mod ord">
          <ac:chgData name="남 혜빈" userId="fbe3caf4cd5fb01d" providerId="LiveId" clId="{94000C65-D6B4-C84B-907C-6E1E27976A5B}" dt="2021-09-28T08:45:15.875" v="1984" actId="26606"/>
          <ac:picMkLst>
            <pc:docMk/>
            <pc:sldMk cId="3392569371" sldId="266"/>
            <ac:picMk id="9" creationId="{F67144B0-D126-F74B-BA87-42766DC7006A}"/>
          </ac:picMkLst>
        </pc:picChg>
        <pc:cxnChg chg="add del mod">
          <ac:chgData name="남 혜빈" userId="fbe3caf4cd5fb01d" providerId="LiveId" clId="{94000C65-D6B4-C84B-907C-6E1E27976A5B}" dt="2021-09-28T18:36:48.650" v="8420" actId="478"/>
          <ac:cxnSpMkLst>
            <pc:docMk/>
            <pc:sldMk cId="3392569371" sldId="266"/>
            <ac:cxnSpMk id="6" creationId="{6021C623-B9ED-1F47-83D2-F632C385E69B}"/>
          </ac:cxnSpMkLst>
        </pc:cxnChg>
      </pc:sldChg>
      <pc:sldChg chg="addSp modSp del mod ord">
        <pc:chgData name="남 혜빈" userId="fbe3caf4cd5fb01d" providerId="LiveId" clId="{94000C65-D6B4-C84B-907C-6E1E27976A5B}" dt="2021-09-28T12:55:48.817" v="3066" actId="2696"/>
        <pc:sldMkLst>
          <pc:docMk/>
          <pc:sldMk cId="3062817854" sldId="267"/>
        </pc:sldMkLst>
        <pc:spChg chg="mod">
          <ac:chgData name="남 혜빈" userId="fbe3caf4cd5fb01d" providerId="LiveId" clId="{94000C65-D6B4-C84B-907C-6E1E27976A5B}" dt="2021-09-28T12:55:25.739" v="3059" actId="14100"/>
          <ac:spMkLst>
            <pc:docMk/>
            <pc:sldMk cId="3062817854" sldId="267"/>
            <ac:spMk id="2" creationId="{C85F350B-8C76-5348-B054-93D50C6271A3}"/>
          </ac:spMkLst>
        </pc:spChg>
        <pc:spChg chg="mod">
          <ac:chgData name="남 혜빈" userId="fbe3caf4cd5fb01d" providerId="LiveId" clId="{94000C65-D6B4-C84B-907C-6E1E27976A5B}" dt="2021-09-28T08:33:07.258" v="1896" actId="1036"/>
          <ac:spMkLst>
            <pc:docMk/>
            <pc:sldMk cId="3062817854" sldId="267"/>
            <ac:spMk id="3" creationId="{86BC31E8-0201-CC49-BB9E-2698FC301183}"/>
          </ac:spMkLst>
        </pc:spChg>
        <pc:spChg chg="add mod">
          <ac:chgData name="남 혜빈" userId="fbe3caf4cd5fb01d" providerId="LiveId" clId="{94000C65-D6B4-C84B-907C-6E1E27976A5B}" dt="2021-09-28T06:13:26.718" v="34" actId="1076"/>
          <ac:spMkLst>
            <pc:docMk/>
            <pc:sldMk cId="3062817854" sldId="267"/>
            <ac:spMk id="4" creationId="{ED285C71-5276-F045-B303-E75028F05CFE}"/>
          </ac:spMkLst>
        </pc:spChg>
      </pc:sldChg>
      <pc:sldChg chg="addSp delSp modSp del mod ord modTransition">
        <pc:chgData name="남 혜빈" userId="fbe3caf4cd5fb01d" providerId="LiveId" clId="{94000C65-D6B4-C84B-907C-6E1E27976A5B}" dt="2021-09-29T03:40:52.212" v="12575" actId="2696"/>
        <pc:sldMkLst>
          <pc:docMk/>
          <pc:sldMk cId="661407728" sldId="268"/>
        </pc:sldMkLst>
        <pc:spChg chg="mod">
          <ac:chgData name="남 혜빈" userId="fbe3caf4cd5fb01d" providerId="LiveId" clId="{94000C65-D6B4-C84B-907C-6E1E27976A5B}" dt="2021-09-28T06:13:49.878" v="35" actId="207"/>
          <ac:spMkLst>
            <pc:docMk/>
            <pc:sldMk cId="661407728" sldId="268"/>
            <ac:spMk id="2" creationId="{F8D15000-B724-3748-AD04-6EF52FB7CB2E}"/>
          </ac:spMkLst>
        </pc:spChg>
        <pc:spChg chg="mod">
          <ac:chgData name="남 혜빈" userId="fbe3caf4cd5fb01d" providerId="LiveId" clId="{94000C65-D6B4-C84B-907C-6E1E27976A5B}" dt="2021-09-28T18:55:26.886" v="9036" actId="20577"/>
          <ac:spMkLst>
            <pc:docMk/>
            <pc:sldMk cId="661407728" sldId="268"/>
            <ac:spMk id="3" creationId="{22CBD775-9CFE-4943-910D-7D56BEB78258}"/>
          </ac:spMkLst>
        </pc:spChg>
        <pc:spChg chg="add del mod">
          <ac:chgData name="남 혜빈" userId="fbe3caf4cd5fb01d" providerId="LiveId" clId="{94000C65-D6B4-C84B-907C-6E1E27976A5B}" dt="2021-09-28T06:17:54.328" v="63" actId="11529"/>
          <ac:spMkLst>
            <pc:docMk/>
            <pc:sldMk cId="661407728" sldId="268"/>
            <ac:spMk id="4" creationId="{07AFA2D9-DD67-C540-8E66-E4E0174C3AB0}"/>
          </ac:spMkLst>
        </pc:spChg>
      </pc:sldChg>
      <pc:sldChg chg="addSp delSp modSp del mod ord modTransition">
        <pc:chgData name="남 혜빈" userId="fbe3caf4cd5fb01d" providerId="LiveId" clId="{94000C65-D6B4-C84B-907C-6E1E27976A5B}" dt="2021-09-29T12:13:57.059" v="20693" actId="2696"/>
        <pc:sldMkLst>
          <pc:docMk/>
          <pc:sldMk cId="1971888505" sldId="269"/>
        </pc:sldMkLst>
        <pc:spChg chg="mod">
          <ac:chgData name="남 혜빈" userId="fbe3caf4cd5fb01d" providerId="LiveId" clId="{94000C65-D6B4-C84B-907C-6E1E27976A5B}" dt="2021-09-28T18:54:21.287" v="9021" actId="27636"/>
          <ac:spMkLst>
            <pc:docMk/>
            <pc:sldMk cId="1971888505" sldId="269"/>
            <ac:spMk id="2" creationId="{B1200171-6500-9741-8B13-41E502758CC6}"/>
          </ac:spMkLst>
        </pc:spChg>
        <pc:spChg chg="add del mod">
          <ac:chgData name="남 혜빈" userId="fbe3caf4cd5fb01d" providerId="LiveId" clId="{94000C65-D6B4-C84B-907C-6E1E27976A5B}" dt="2021-09-28T18:54:00.950" v="9017" actId="478"/>
          <ac:spMkLst>
            <pc:docMk/>
            <pc:sldMk cId="1971888505" sldId="269"/>
            <ac:spMk id="4" creationId="{4F867915-66B6-BA46-8672-766E04A456C9}"/>
          </ac:spMkLst>
        </pc:spChg>
        <pc:spChg chg="del mod">
          <ac:chgData name="남 혜빈" userId="fbe3caf4cd5fb01d" providerId="LiveId" clId="{94000C65-D6B4-C84B-907C-6E1E27976A5B}" dt="2021-09-28T18:53:58.184" v="9016" actId="478"/>
          <ac:spMkLst>
            <pc:docMk/>
            <pc:sldMk cId="1971888505" sldId="269"/>
            <ac:spMk id="10" creationId="{E2942B3D-A722-4B00-A51C-302A58146461}"/>
          </ac:spMkLst>
        </pc:spChg>
        <pc:picChg chg="mod">
          <ac:chgData name="남 혜빈" userId="fbe3caf4cd5fb01d" providerId="LiveId" clId="{94000C65-D6B4-C84B-907C-6E1E27976A5B}" dt="2021-09-28T18:54:09.637" v="9019" actId="1076"/>
          <ac:picMkLst>
            <pc:docMk/>
            <pc:sldMk cId="1971888505" sldId="269"/>
            <ac:picMk id="6" creationId="{78E8B2C7-CF76-C840-9EE7-D7F9A4D0BA53}"/>
          </ac:picMkLst>
        </pc:picChg>
      </pc:sldChg>
      <pc:sldChg chg="del">
        <pc:chgData name="남 혜빈" userId="fbe3caf4cd5fb01d" providerId="LiveId" clId="{94000C65-D6B4-C84B-907C-6E1E27976A5B}" dt="2021-09-28T18:11:14.010" v="7141" actId="2696"/>
        <pc:sldMkLst>
          <pc:docMk/>
          <pc:sldMk cId="887832096" sldId="270"/>
        </pc:sldMkLst>
      </pc:sldChg>
      <pc:sldChg chg="del">
        <pc:chgData name="남 혜빈" userId="fbe3caf4cd5fb01d" providerId="LiveId" clId="{94000C65-D6B4-C84B-907C-6E1E27976A5B}" dt="2021-09-28T18:11:13.433" v="7140" actId="2696"/>
        <pc:sldMkLst>
          <pc:docMk/>
          <pc:sldMk cId="4195305635" sldId="271"/>
        </pc:sldMkLst>
      </pc:sldChg>
      <pc:sldChg chg="del">
        <pc:chgData name="남 혜빈" userId="fbe3caf4cd5fb01d" providerId="LiveId" clId="{94000C65-D6B4-C84B-907C-6E1E27976A5B}" dt="2021-09-28T18:11:12.490" v="7139" actId="2696"/>
        <pc:sldMkLst>
          <pc:docMk/>
          <pc:sldMk cId="1901838739" sldId="272"/>
        </pc:sldMkLst>
      </pc:sldChg>
      <pc:sldChg chg="del">
        <pc:chgData name="남 혜빈" userId="fbe3caf4cd5fb01d" providerId="LiveId" clId="{94000C65-D6B4-C84B-907C-6E1E27976A5B}" dt="2021-09-28T18:11:12.104" v="7138" actId="2696"/>
        <pc:sldMkLst>
          <pc:docMk/>
          <pc:sldMk cId="3505395291" sldId="273"/>
        </pc:sldMkLst>
      </pc:sldChg>
      <pc:sldChg chg="del">
        <pc:chgData name="남 혜빈" userId="fbe3caf4cd5fb01d" providerId="LiveId" clId="{94000C65-D6B4-C84B-907C-6E1E27976A5B}" dt="2021-09-28T18:11:11.935" v="7137" actId="2696"/>
        <pc:sldMkLst>
          <pc:docMk/>
          <pc:sldMk cId="4161400665" sldId="274"/>
        </pc:sldMkLst>
      </pc:sldChg>
      <pc:sldChg chg="del">
        <pc:chgData name="남 혜빈" userId="fbe3caf4cd5fb01d" providerId="LiveId" clId="{94000C65-D6B4-C84B-907C-6E1E27976A5B}" dt="2021-09-28T18:11:11.760" v="7136" actId="2696"/>
        <pc:sldMkLst>
          <pc:docMk/>
          <pc:sldMk cId="3641801093" sldId="275"/>
        </pc:sldMkLst>
      </pc:sldChg>
      <pc:sldChg chg="addSp modSp mod ord modTransition modNotesTx">
        <pc:chgData name="남 혜빈" userId="fbe3caf4cd5fb01d" providerId="LiveId" clId="{94000C65-D6B4-C84B-907C-6E1E27976A5B}" dt="2021-09-29T11:48:25.313" v="20028" actId="20577"/>
        <pc:sldMkLst>
          <pc:docMk/>
          <pc:sldMk cId="2191869670" sldId="279"/>
        </pc:sldMkLst>
        <pc:spChg chg="mod">
          <ac:chgData name="남 혜빈" userId="fbe3caf4cd5fb01d" providerId="LiveId" clId="{94000C65-D6B4-C84B-907C-6E1E27976A5B}" dt="2021-09-28T12:56:31.192" v="3068" actId="14100"/>
          <ac:spMkLst>
            <pc:docMk/>
            <pc:sldMk cId="2191869670" sldId="279"/>
            <ac:spMk id="2" creationId="{203796DE-99F9-2244-979E-CB4E512C57F8}"/>
          </ac:spMkLst>
        </pc:spChg>
        <pc:spChg chg="add mod">
          <ac:chgData name="남 혜빈" userId="fbe3caf4cd5fb01d" providerId="LiveId" clId="{94000C65-D6B4-C84B-907C-6E1E27976A5B}" dt="2021-09-28T06:12:34.830" v="11" actId="1076"/>
          <ac:spMkLst>
            <pc:docMk/>
            <pc:sldMk cId="2191869670" sldId="279"/>
            <ac:spMk id="3" creationId="{583B6371-41DE-684A-AC41-35A8461B92C2}"/>
          </ac:spMkLst>
        </pc:spChg>
        <pc:spChg chg="mod">
          <ac:chgData name="남 혜빈" userId="fbe3caf4cd5fb01d" providerId="LiveId" clId="{94000C65-D6B4-C84B-907C-6E1E27976A5B}" dt="2021-09-28T12:59:10.796" v="3098" actId="207"/>
          <ac:spMkLst>
            <pc:docMk/>
            <pc:sldMk cId="2191869670" sldId="279"/>
            <ac:spMk id="7" creationId="{7E98A337-79AD-6344-AA3E-16C8E8275D54}"/>
          </ac:spMkLst>
        </pc:spChg>
        <pc:spChg chg="mod">
          <ac:chgData name="남 혜빈" userId="fbe3caf4cd5fb01d" providerId="LiveId" clId="{94000C65-D6B4-C84B-907C-6E1E27976A5B}" dt="2021-09-28T12:57:02.715" v="3077" actId="14100"/>
          <ac:spMkLst>
            <pc:docMk/>
            <pc:sldMk cId="2191869670" sldId="279"/>
            <ac:spMk id="13" creationId="{D6362100-ADCE-244E-9867-4C0D63B3E1B0}"/>
          </ac:spMkLst>
        </pc:spChg>
        <pc:spChg chg="mod">
          <ac:chgData name="남 혜빈" userId="fbe3caf4cd5fb01d" providerId="LiveId" clId="{94000C65-D6B4-C84B-907C-6E1E27976A5B}" dt="2021-09-28T12:57:02.715" v="3077" actId="14100"/>
          <ac:spMkLst>
            <pc:docMk/>
            <pc:sldMk cId="2191869670" sldId="279"/>
            <ac:spMk id="19" creationId="{60C442A7-7B5D-B847-A26B-3E4CAD4F8848}"/>
          </ac:spMkLst>
        </pc:spChg>
        <pc:spChg chg="add mod">
          <ac:chgData name="남 혜빈" userId="fbe3caf4cd5fb01d" providerId="LiveId" clId="{94000C65-D6B4-C84B-907C-6E1E27976A5B}" dt="2021-09-28T12:57:55.268" v="3080" actId="1076"/>
          <ac:spMkLst>
            <pc:docMk/>
            <pc:sldMk cId="2191869670" sldId="279"/>
            <ac:spMk id="22" creationId="{08EAE11D-DACE-F449-AB3A-57AB89E418CE}"/>
          </ac:spMkLst>
        </pc:spChg>
        <pc:spChg chg="add mod">
          <ac:chgData name="남 혜빈" userId="fbe3caf4cd5fb01d" providerId="LiveId" clId="{94000C65-D6B4-C84B-907C-6E1E27976A5B}" dt="2021-09-28T13:10:46.240" v="3100" actId="1076"/>
          <ac:spMkLst>
            <pc:docMk/>
            <pc:sldMk cId="2191869670" sldId="279"/>
            <ac:spMk id="23" creationId="{ED1B2E26-8097-7649-906A-8AE78C6D9228}"/>
          </ac:spMkLst>
        </pc:spChg>
        <pc:picChg chg="mod">
          <ac:chgData name="남 혜빈" userId="fbe3caf4cd5fb01d" providerId="LiveId" clId="{94000C65-D6B4-C84B-907C-6E1E27976A5B}" dt="2021-09-28T12:57:02.715" v="3077" actId="14100"/>
          <ac:picMkLst>
            <pc:docMk/>
            <pc:sldMk cId="2191869670" sldId="279"/>
            <ac:picMk id="11" creationId="{D4BE7983-180A-0E4C-9709-121559F9FF7E}"/>
          </ac:picMkLst>
        </pc:picChg>
        <pc:picChg chg="add mod">
          <ac:chgData name="남 혜빈" userId="fbe3caf4cd5fb01d" providerId="LiveId" clId="{94000C65-D6B4-C84B-907C-6E1E27976A5B}" dt="2021-09-28T12:57:55.268" v="3080" actId="1076"/>
          <ac:picMkLst>
            <pc:docMk/>
            <pc:sldMk cId="2191869670" sldId="279"/>
            <ac:picMk id="20" creationId="{54184009-573F-244E-9764-FBE7ED4E64F2}"/>
          </ac:picMkLst>
        </pc:picChg>
        <pc:cxnChg chg="mod">
          <ac:chgData name="남 혜빈" userId="fbe3caf4cd5fb01d" providerId="LiveId" clId="{94000C65-D6B4-C84B-907C-6E1E27976A5B}" dt="2021-09-28T12:57:02.715" v="3077" actId="14100"/>
          <ac:cxnSpMkLst>
            <pc:docMk/>
            <pc:sldMk cId="2191869670" sldId="279"/>
            <ac:cxnSpMk id="21" creationId="{4FDEC6DE-5732-0043-B228-650FD14F98A2}"/>
          </ac:cxnSpMkLst>
        </pc:cxnChg>
      </pc:sldChg>
      <pc:sldChg chg="addSp modSp mod ord modTransition modAnim modNotesTx">
        <pc:chgData name="남 혜빈" userId="fbe3caf4cd5fb01d" providerId="LiveId" clId="{94000C65-D6B4-C84B-907C-6E1E27976A5B}" dt="2021-09-29T12:21:10.927" v="20802" actId="1076"/>
        <pc:sldMkLst>
          <pc:docMk/>
          <pc:sldMk cId="1691209733" sldId="280"/>
        </pc:sldMkLst>
        <pc:spChg chg="mod">
          <ac:chgData name="남 혜빈" userId="fbe3caf4cd5fb01d" providerId="LiveId" clId="{94000C65-D6B4-C84B-907C-6E1E27976A5B}" dt="2021-09-29T12:21:10.927" v="20802" actId="1076"/>
          <ac:spMkLst>
            <pc:docMk/>
            <pc:sldMk cId="1691209733" sldId="280"/>
            <ac:spMk id="2" creationId="{5F7F19CB-3CA9-DC4D-B033-A3DA0840C83F}"/>
          </ac:spMkLst>
        </pc:spChg>
        <pc:spChg chg="add mod">
          <ac:chgData name="남 혜빈" userId="fbe3caf4cd5fb01d" providerId="LiveId" clId="{94000C65-D6B4-C84B-907C-6E1E27976A5B}" dt="2021-09-29T11:06:18.792" v="17891" actId="14100"/>
          <ac:spMkLst>
            <pc:docMk/>
            <pc:sldMk cId="1691209733" sldId="280"/>
            <ac:spMk id="3" creationId="{1CB2B045-276D-7E43-BCD4-D12C87A10ED3}"/>
          </ac:spMkLst>
        </pc:spChg>
        <pc:picChg chg="mod">
          <ac:chgData name="남 혜빈" userId="fbe3caf4cd5fb01d" providerId="LiveId" clId="{94000C65-D6B4-C84B-907C-6E1E27976A5B}" dt="2021-09-28T13:12:00.691" v="3109" actId="1076"/>
          <ac:picMkLst>
            <pc:docMk/>
            <pc:sldMk cId="1691209733" sldId="280"/>
            <ac:picMk id="9" creationId="{348EEE34-B243-2042-BCC5-D4F50593065F}"/>
          </ac:picMkLst>
        </pc:picChg>
        <pc:picChg chg="mod">
          <ac:chgData name="남 혜빈" userId="fbe3caf4cd5fb01d" providerId="LiveId" clId="{94000C65-D6B4-C84B-907C-6E1E27976A5B}" dt="2021-09-28T13:12:00.691" v="3109" actId="1076"/>
          <ac:picMkLst>
            <pc:docMk/>
            <pc:sldMk cId="1691209733" sldId="280"/>
            <ac:picMk id="10" creationId="{C101607E-B175-0945-A6F1-54C84AC76C3C}"/>
          </ac:picMkLst>
        </pc:picChg>
      </pc:sldChg>
      <pc:sldChg chg="modSp mod modTransition">
        <pc:chgData name="남 혜빈" userId="fbe3caf4cd5fb01d" providerId="LiveId" clId="{94000C65-D6B4-C84B-907C-6E1E27976A5B}" dt="2021-09-29T03:34:08.513" v="12332"/>
        <pc:sldMkLst>
          <pc:docMk/>
          <pc:sldMk cId="3747223246" sldId="281"/>
        </pc:sldMkLst>
        <pc:spChg chg="mod">
          <ac:chgData name="남 혜빈" userId="fbe3caf4cd5fb01d" providerId="LiveId" clId="{94000C65-D6B4-C84B-907C-6E1E27976A5B}" dt="2021-09-28T09:04:52.408" v="2142" actId="1076"/>
          <ac:spMkLst>
            <pc:docMk/>
            <pc:sldMk cId="3747223246" sldId="281"/>
            <ac:spMk id="2" creationId="{76633E09-857E-3441-8EF3-E9B25BC54DBB}"/>
          </ac:spMkLst>
        </pc:spChg>
        <pc:spChg chg="mod">
          <ac:chgData name="남 혜빈" userId="fbe3caf4cd5fb01d" providerId="LiveId" clId="{94000C65-D6B4-C84B-907C-6E1E27976A5B}" dt="2021-09-28T09:02:10.841" v="2134" actId="1076"/>
          <ac:spMkLst>
            <pc:docMk/>
            <pc:sldMk cId="3747223246" sldId="281"/>
            <ac:spMk id="4" creationId="{7DD2A66B-5DBB-AE40-B604-C8F119F90950}"/>
          </ac:spMkLst>
        </pc:spChg>
        <pc:spChg chg="mod">
          <ac:chgData name="남 혜빈" userId="fbe3caf4cd5fb01d" providerId="LiveId" clId="{94000C65-D6B4-C84B-907C-6E1E27976A5B}" dt="2021-09-28T09:03:53.545" v="2135" actId="1582"/>
          <ac:spMkLst>
            <pc:docMk/>
            <pc:sldMk cId="3747223246" sldId="281"/>
            <ac:spMk id="9" creationId="{2A324EDD-762C-754E-9BEB-FD9AE4BA13BE}"/>
          </ac:spMkLst>
        </pc:spChg>
        <pc:spChg chg="mod">
          <ac:chgData name="남 혜빈" userId="fbe3caf4cd5fb01d" providerId="LiveId" clId="{94000C65-D6B4-C84B-907C-6E1E27976A5B}" dt="2021-09-28T09:03:53.545" v="2135" actId="1582"/>
          <ac:spMkLst>
            <pc:docMk/>
            <pc:sldMk cId="3747223246" sldId="281"/>
            <ac:spMk id="21" creationId="{2E1BE701-1F3C-0346-A24D-C253A89B09CB}"/>
          </ac:spMkLst>
        </pc:spChg>
        <pc:spChg chg="mod">
          <ac:chgData name="남 혜빈" userId="fbe3caf4cd5fb01d" providerId="LiveId" clId="{94000C65-D6B4-C84B-907C-6E1E27976A5B}" dt="2021-09-28T09:03:53.545" v="2135" actId="1582"/>
          <ac:spMkLst>
            <pc:docMk/>
            <pc:sldMk cId="3747223246" sldId="281"/>
            <ac:spMk id="22" creationId="{ACAEFE53-289D-0149-9C65-3B20AD9776D1}"/>
          </ac:spMkLst>
        </pc:spChg>
        <pc:spChg chg="mod">
          <ac:chgData name="남 혜빈" userId="fbe3caf4cd5fb01d" providerId="LiveId" clId="{94000C65-D6B4-C84B-907C-6E1E27976A5B}" dt="2021-09-28T09:03:53.545" v="2135" actId="1582"/>
          <ac:spMkLst>
            <pc:docMk/>
            <pc:sldMk cId="3747223246" sldId="281"/>
            <ac:spMk id="23" creationId="{67A757CC-4FC4-7041-BEE9-E9408F058BB9}"/>
          </ac:spMkLst>
        </pc:spChg>
        <pc:spChg chg="mod">
          <ac:chgData name="남 혜빈" userId="fbe3caf4cd5fb01d" providerId="LiveId" clId="{94000C65-D6B4-C84B-907C-6E1E27976A5B}" dt="2021-09-28T09:03:53.545" v="2135" actId="1582"/>
          <ac:spMkLst>
            <pc:docMk/>
            <pc:sldMk cId="3747223246" sldId="281"/>
            <ac:spMk id="24" creationId="{672D8F16-B9E4-E648-A185-961535057A1D}"/>
          </ac:spMkLst>
        </pc:spChg>
        <pc:spChg chg="mod">
          <ac:chgData name="남 혜빈" userId="fbe3caf4cd5fb01d" providerId="LiveId" clId="{94000C65-D6B4-C84B-907C-6E1E27976A5B}" dt="2021-09-28T09:04:24.603" v="2137" actId="1582"/>
          <ac:spMkLst>
            <pc:docMk/>
            <pc:sldMk cId="3747223246" sldId="281"/>
            <ac:spMk id="25" creationId="{8861D4AC-082B-CE46-BB98-145D9413B1C3}"/>
          </ac:spMkLst>
        </pc:spChg>
        <pc:spChg chg="mod">
          <ac:chgData name="남 혜빈" userId="fbe3caf4cd5fb01d" providerId="LiveId" clId="{94000C65-D6B4-C84B-907C-6E1E27976A5B}" dt="2021-09-28T09:04:24.603" v="2137" actId="1582"/>
          <ac:spMkLst>
            <pc:docMk/>
            <pc:sldMk cId="3747223246" sldId="281"/>
            <ac:spMk id="26" creationId="{E9989AB8-EC72-714C-BEE4-43AC32CEDCD4}"/>
          </ac:spMkLst>
        </pc:spChg>
        <pc:spChg chg="mod">
          <ac:chgData name="남 혜빈" userId="fbe3caf4cd5fb01d" providerId="LiveId" clId="{94000C65-D6B4-C84B-907C-6E1E27976A5B}" dt="2021-09-28T09:04:24.603" v="2137" actId="1582"/>
          <ac:spMkLst>
            <pc:docMk/>
            <pc:sldMk cId="3747223246" sldId="281"/>
            <ac:spMk id="27" creationId="{FAC89C9C-BBDF-0345-9B97-4067F87DEF8F}"/>
          </ac:spMkLst>
        </pc:spChg>
        <pc:spChg chg="mod">
          <ac:chgData name="남 혜빈" userId="fbe3caf4cd5fb01d" providerId="LiveId" clId="{94000C65-D6B4-C84B-907C-6E1E27976A5B}" dt="2021-09-28T09:04:24.603" v="2137" actId="1582"/>
          <ac:spMkLst>
            <pc:docMk/>
            <pc:sldMk cId="3747223246" sldId="281"/>
            <ac:spMk id="28" creationId="{997F0041-8D0B-A649-9375-E6EC46533355}"/>
          </ac:spMkLst>
        </pc:spChg>
        <pc:spChg chg="mod">
          <ac:chgData name="남 혜빈" userId="fbe3caf4cd5fb01d" providerId="LiveId" clId="{94000C65-D6B4-C84B-907C-6E1E27976A5B}" dt="2021-09-28T09:04:24.603" v="2137" actId="1582"/>
          <ac:spMkLst>
            <pc:docMk/>
            <pc:sldMk cId="3747223246" sldId="281"/>
            <ac:spMk id="29" creationId="{6912BA9F-394F-C743-B736-6B971D053449}"/>
          </ac:spMkLst>
        </pc:spChg>
        <pc:spChg chg="mod">
          <ac:chgData name="남 혜빈" userId="fbe3caf4cd5fb01d" providerId="LiveId" clId="{94000C65-D6B4-C84B-907C-6E1E27976A5B}" dt="2021-09-28T06:50:13.594" v="850" actId="20577"/>
          <ac:spMkLst>
            <pc:docMk/>
            <pc:sldMk cId="3747223246" sldId="281"/>
            <ac:spMk id="40" creationId="{A791BA81-BC6E-1446-9396-BD91E65E3DEA}"/>
          </ac:spMkLst>
        </pc:spChg>
        <pc:spChg chg="mod">
          <ac:chgData name="남 혜빈" userId="fbe3caf4cd5fb01d" providerId="LiveId" clId="{94000C65-D6B4-C84B-907C-6E1E27976A5B}" dt="2021-09-28T07:26:51.527" v="994" actId="1076"/>
          <ac:spMkLst>
            <pc:docMk/>
            <pc:sldMk cId="3747223246" sldId="281"/>
            <ac:spMk id="42" creationId="{D57B5800-D261-7748-A4BD-9F9F0659D44F}"/>
          </ac:spMkLst>
        </pc:spChg>
        <pc:spChg chg="mod">
          <ac:chgData name="남 혜빈" userId="fbe3caf4cd5fb01d" providerId="LiveId" clId="{94000C65-D6B4-C84B-907C-6E1E27976A5B}" dt="2021-09-28T09:03:53.545" v="2135" actId="1582"/>
          <ac:spMkLst>
            <pc:docMk/>
            <pc:sldMk cId="3747223246" sldId="281"/>
            <ac:spMk id="43" creationId="{2BDF18B5-5843-BD49-9152-671D301D5E26}"/>
          </ac:spMkLst>
        </pc:spChg>
        <pc:spChg chg="mod">
          <ac:chgData name="남 혜빈" userId="fbe3caf4cd5fb01d" providerId="LiveId" clId="{94000C65-D6B4-C84B-907C-6E1E27976A5B}" dt="2021-09-28T06:47:49.464" v="843" actId="1076"/>
          <ac:spMkLst>
            <pc:docMk/>
            <pc:sldMk cId="3747223246" sldId="281"/>
            <ac:spMk id="49" creationId="{50ACCEA5-B039-2842-AF64-61DBE6F47A0B}"/>
          </ac:spMkLst>
        </pc:spChg>
        <pc:spChg chg="mod">
          <ac:chgData name="남 혜빈" userId="fbe3caf4cd5fb01d" providerId="LiveId" clId="{94000C65-D6B4-C84B-907C-6E1E27976A5B}" dt="2021-09-28T06:47:04.788" v="833" actId="14100"/>
          <ac:spMkLst>
            <pc:docMk/>
            <pc:sldMk cId="3747223246" sldId="281"/>
            <ac:spMk id="52" creationId="{C6E67050-03E7-8840-BD88-E6F73060F7A3}"/>
          </ac:spMkLst>
        </pc:spChg>
        <pc:spChg chg="mod">
          <ac:chgData name="남 혜빈" userId="fbe3caf4cd5fb01d" providerId="LiveId" clId="{94000C65-D6B4-C84B-907C-6E1E27976A5B}" dt="2021-09-28T06:47:13.268" v="836" actId="1076"/>
          <ac:spMkLst>
            <pc:docMk/>
            <pc:sldMk cId="3747223246" sldId="281"/>
            <ac:spMk id="54" creationId="{6C449E58-D88C-3943-8AC4-6F73BF8AF1E5}"/>
          </ac:spMkLst>
        </pc:spChg>
        <pc:spChg chg="mod">
          <ac:chgData name="남 혜빈" userId="fbe3caf4cd5fb01d" providerId="LiveId" clId="{94000C65-D6B4-C84B-907C-6E1E27976A5B}" dt="2021-09-28T09:03:53.545" v="2135" actId="1582"/>
          <ac:spMkLst>
            <pc:docMk/>
            <pc:sldMk cId="3747223246" sldId="281"/>
            <ac:spMk id="55" creationId="{500844AE-C251-B941-91E6-9F39FD6E1495}"/>
          </ac:spMkLst>
        </pc:spChg>
        <pc:spChg chg="mod">
          <ac:chgData name="남 혜빈" userId="fbe3caf4cd5fb01d" providerId="LiveId" clId="{94000C65-D6B4-C84B-907C-6E1E27976A5B}" dt="2021-09-28T09:03:53.545" v="2135" actId="1582"/>
          <ac:spMkLst>
            <pc:docMk/>
            <pc:sldMk cId="3747223246" sldId="281"/>
            <ac:spMk id="56" creationId="{D4352A17-8BEA-C541-9455-25420B7E9AFE}"/>
          </ac:spMkLst>
        </pc:spChg>
        <pc:spChg chg="mod">
          <ac:chgData name="남 혜빈" userId="fbe3caf4cd5fb01d" providerId="LiveId" clId="{94000C65-D6B4-C84B-907C-6E1E27976A5B}" dt="2021-09-28T06:46:19.908" v="825" actId="1076"/>
          <ac:spMkLst>
            <pc:docMk/>
            <pc:sldMk cId="3747223246" sldId="281"/>
            <ac:spMk id="58" creationId="{F0C5E2D2-4E33-964C-ABD2-679B248F6483}"/>
          </ac:spMkLst>
        </pc:spChg>
        <pc:spChg chg="mod">
          <ac:chgData name="남 혜빈" userId="fbe3caf4cd5fb01d" providerId="LiveId" clId="{94000C65-D6B4-C84B-907C-6E1E27976A5B}" dt="2021-09-28T06:46:36.956" v="828" actId="14100"/>
          <ac:spMkLst>
            <pc:docMk/>
            <pc:sldMk cId="3747223246" sldId="281"/>
            <ac:spMk id="59" creationId="{898D84D1-5F30-9F4D-B283-0001FC5049EC}"/>
          </ac:spMkLst>
        </pc:spChg>
        <pc:spChg chg="mod">
          <ac:chgData name="남 혜빈" userId="fbe3caf4cd5fb01d" providerId="LiveId" clId="{94000C65-D6B4-C84B-907C-6E1E27976A5B}" dt="2021-09-28T06:49:58.650" v="849" actId="207"/>
          <ac:spMkLst>
            <pc:docMk/>
            <pc:sldMk cId="3747223246" sldId="281"/>
            <ac:spMk id="61" creationId="{700DDF06-59CE-234B-8557-E39894A219FA}"/>
          </ac:spMkLst>
        </pc:spChg>
        <pc:spChg chg="mod">
          <ac:chgData name="남 혜빈" userId="fbe3caf4cd5fb01d" providerId="LiveId" clId="{94000C65-D6B4-C84B-907C-6E1E27976A5B}" dt="2021-09-28T06:49:58.650" v="849" actId="207"/>
          <ac:spMkLst>
            <pc:docMk/>
            <pc:sldMk cId="3747223246" sldId="281"/>
            <ac:spMk id="63" creationId="{55CA7CD2-9254-F644-AA19-627FD8228467}"/>
          </ac:spMkLst>
        </pc:spChg>
        <pc:spChg chg="mod">
          <ac:chgData name="남 혜빈" userId="fbe3caf4cd5fb01d" providerId="LiveId" clId="{94000C65-D6B4-C84B-907C-6E1E27976A5B}" dt="2021-09-28T06:49:58.650" v="849" actId="207"/>
          <ac:spMkLst>
            <pc:docMk/>
            <pc:sldMk cId="3747223246" sldId="281"/>
            <ac:spMk id="64" creationId="{079FFFE0-5B74-4343-8EE8-37BB3271E607}"/>
          </ac:spMkLst>
        </pc:spChg>
        <pc:spChg chg="mod">
          <ac:chgData name="남 혜빈" userId="fbe3caf4cd5fb01d" providerId="LiveId" clId="{94000C65-D6B4-C84B-907C-6E1E27976A5B}" dt="2021-09-28T06:49:58.650" v="849" actId="207"/>
          <ac:spMkLst>
            <pc:docMk/>
            <pc:sldMk cId="3747223246" sldId="281"/>
            <ac:spMk id="65" creationId="{66F612FB-B0A9-B94D-9B84-FE71A71C09F3}"/>
          </ac:spMkLst>
        </pc:spChg>
        <pc:spChg chg="mod">
          <ac:chgData name="남 혜빈" userId="fbe3caf4cd5fb01d" providerId="LiveId" clId="{94000C65-D6B4-C84B-907C-6E1E27976A5B}" dt="2021-09-28T06:49:58.650" v="849" actId="207"/>
          <ac:spMkLst>
            <pc:docMk/>
            <pc:sldMk cId="3747223246" sldId="281"/>
            <ac:spMk id="66" creationId="{2F934086-9650-E148-99B8-9E0EAD410580}"/>
          </ac:spMkLst>
        </pc:spChg>
      </pc:sldChg>
      <pc:sldChg chg="modSp mod modTransition">
        <pc:chgData name="남 혜빈" userId="fbe3caf4cd5fb01d" providerId="LiveId" clId="{94000C65-D6B4-C84B-907C-6E1E27976A5B}" dt="2021-09-29T03:34:08.513" v="12332"/>
        <pc:sldMkLst>
          <pc:docMk/>
          <pc:sldMk cId="4156298456" sldId="282"/>
        </pc:sldMkLst>
        <pc:spChg chg="mod">
          <ac:chgData name="남 혜빈" userId="fbe3caf4cd5fb01d" providerId="LiveId" clId="{94000C65-D6B4-C84B-907C-6E1E27976A5B}" dt="2021-09-28T07:21:05.945" v="933" actId="113"/>
          <ac:spMkLst>
            <pc:docMk/>
            <pc:sldMk cId="4156298456" sldId="282"/>
            <ac:spMk id="4" creationId="{758FE2E8-E64D-AA4B-A641-DA7DEFC2ACDF}"/>
          </ac:spMkLst>
        </pc:spChg>
      </pc:sldChg>
      <pc:sldChg chg="modSp mod modTransition modNotesTx">
        <pc:chgData name="남 혜빈" userId="fbe3caf4cd5fb01d" providerId="LiveId" clId="{94000C65-D6B4-C84B-907C-6E1E27976A5B}" dt="2021-09-29T03:34:08.513" v="12332"/>
        <pc:sldMkLst>
          <pc:docMk/>
          <pc:sldMk cId="2300298378" sldId="283"/>
        </pc:sldMkLst>
        <pc:spChg chg="mod">
          <ac:chgData name="남 혜빈" userId="fbe3caf4cd5fb01d" providerId="LiveId" clId="{94000C65-D6B4-C84B-907C-6E1E27976A5B}" dt="2021-09-28T18:08:04.058" v="7029" actId="20577"/>
          <ac:spMkLst>
            <pc:docMk/>
            <pc:sldMk cId="2300298378" sldId="283"/>
            <ac:spMk id="5" creationId="{FAF83D0C-D5D7-6446-BEA5-9A49F2D3B02F}"/>
          </ac:spMkLst>
        </pc:spChg>
      </pc:sldChg>
      <pc:sldChg chg="addSp delSp modSp mod modTransition setBg">
        <pc:chgData name="남 혜빈" userId="fbe3caf4cd5fb01d" providerId="LiveId" clId="{94000C65-D6B4-C84B-907C-6E1E27976A5B}" dt="2021-09-29T03:34:08.513" v="12332"/>
        <pc:sldMkLst>
          <pc:docMk/>
          <pc:sldMk cId="1605926112" sldId="284"/>
        </pc:sldMkLst>
        <pc:spChg chg="mod">
          <ac:chgData name="남 혜빈" userId="fbe3caf4cd5fb01d" providerId="LiveId" clId="{94000C65-D6B4-C84B-907C-6E1E27976A5B}" dt="2021-09-28T14:29:31.214" v="4845" actId="26606"/>
          <ac:spMkLst>
            <pc:docMk/>
            <pc:sldMk cId="1605926112" sldId="284"/>
            <ac:spMk id="2" creationId="{4D57A734-DA65-E943-AEC5-FA5E4C388154}"/>
          </ac:spMkLst>
        </pc:spChg>
        <pc:spChg chg="mod ord">
          <ac:chgData name="남 혜빈" userId="fbe3caf4cd5fb01d" providerId="LiveId" clId="{94000C65-D6B4-C84B-907C-6E1E27976A5B}" dt="2021-09-28T15:23:59.987" v="6643" actId="20577"/>
          <ac:spMkLst>
            <pc:docMk/>
            <pc:sldMk cId="1605926112" sldId="284"/>
            <ac:spMk id="5" creationId="{FAF83D0C-D5D7-6446-BEA5-9A49F2D3B02F}"/>
          </ac:spMkLst>
        </pc:spChg>
        <pc:spChg chg="add del">
          <ac:chgData name="남 혜빈" userId="fbe3caf4cd5fb01d" providerId="LiveId" clId="{94000C65-D6B4-C84B-907C-6E1E27976A5B}" dt="2021-09-28T14:29:03.664" v="4829" actId="26606"/>
          <ac:spMkLst>
            <pc:docMk/>
            <pc:sldMk cId="1605926112" sldId="284"/>
            <ac:spMk id="10" creationId="{32AEEBC8-9D30-42EF-95F2-386C2653FBF0}"/>
          </ac:spMkLst>
        </pc:spChg>
        <pc:spChg chg="add del">
          <ac:chgData name="남 혜빈" userId="fbe3caf4cd5fb01d" providerId="LiveId" clId="{94000C65-D6B4-C84B-907C-6E1E27976A5B}" dt="2021-09-28T14:29:03.664" v="4829" actId="26606"/>
          <ac:spMkLst>
            <pc:docMk/>
            <pc:sldMk cId="1605926112" sldId="284"/>
            <ac:spMk id="12" creationId="{3529E97A-97C3-40EA-8A04-5C02398D568F}"/>
          </ac:spMkLst>
        </pc:spChg>
        <pc:spChg chg="add del">
          <ac:chgData name="남 혜빈" userId="fbe3caf4cd5fb01d" providerId="LiveId" clId="{94000C65-D6B4-C84B-907C-6E1E27976A5B}" dt="2021-09-28T14:29:03.664" v="4829" actId="26606"/>
          <ac:spMkLst>
            <pc:docMk/>
            <pc:sldMk cId="1605926112" sldId="284"/>
            <ac:spMk id="14" creationId="{59FA8C2E-A5A7-4490-927A-7CD58343EDBB}"/>
          </ac:spMkLst>
        </pc:spChg>
        <pc:spChg chg="add del">
          <ac:chgData name="남 혜빈" userId="fbe3caf4cd5fb01d" providerId="LiveId" clId="{94000C65-D6B4-C84B-907C-6E1E27976A5B}" dt="2021-09-28T14:29:10.365" v="4831" actId="26606"/>
          <ac:spMkLst>
            <pc:docMk/>
            <pc:sldMk cId="1605926112" sldId="284"/>
            <ac:spMk id="16" creationId="{7FF47CB7-972F-479F-A36D-9E72D26EC8DA}"/>
          </ac:spMkLst>
        </pc:spChg>
        <pc:spChg chg="add del">
          <ac:chgData name="남 혜빈" userId="fbe3caf4cd5fb01d" providerId="LiveId" clId="{94000C65-D6B4-C84B-907C-6E1E27976A5B}" dt="2021-09-28T14:29:10.365" v="4831" actId="26606"/>
          <ac:spMkLst>
            <pc:docMk/>
            <pc:sldMk cId="1605926112" sldId="284"/>
            <ac:spMk id="17" creationId="{0D153B68-5844-490D-8E67-F616D6D721CA}"/>
          </ac:spMkLst>
        </pc:spChg>
        <pc:spChg chg="add del">
          <ac:chgData name="남 혜빈" userId="fbe3caf4cd5fb01d" providerId="LiveId" clId="{94000C65-D6B4-C84B-907C-6E1E27976A5B}" dt="2021-09-28T14:29:10.365" v="4831" actId="26606"/>
          <ac:spMkLst>
            <pc:docMk/>
            <pc:sldMk cId="1605926112" sldId="284"/>
            <ac:spMk id="18" creationId="{9A0D773F-7A7D-4DBB-9DEA-86BB8B8F4BC8}"/>
          </ac:spMkLst>
        </pc:spChg>
        <pc:spChg chg="add del">
          <ac:chgData name="남 혜빈" userId="fbe3caf4cd5fb01d" providerId="LiveId" clId="{94000C65-D6B4-C84B-907C-6E1E27976A5B}" dt="2021-09-28T14:29:14.192" v="4833" actId="26606"/>
          <ac:spMkLst>
            <pc:docMk/>
            <pc:sldMk cId="1605926112" sldId="284"/>
            <ac:spMk id="20" creationId="{8B3A2D1A-45FC-4F95-B150-1C13EF2F6D09}"/>
          </ac:spMkLst>
        </pc:spChg>
        <pc:spChg chg="add del">
          <ac:chgData name="남 혜빈" userId="fbe3caf4cd5fb01d" providerId="LiveId" clId="{94000C65-D6B4-C84B-907C-6E1E27976A5B}" dt="2021-09-28T14:29:14.192" v="4833" actId="26606"/>
          <ac:spMkLst>
            <pc:docMk/>
            <pc:sldMk cId="1605926112" sldId="284"/>
            <ac:spMk id="21" creationId="{F3768FD5-DD7A-43C7-8DEA-1F5DB3CB5B95}"/>
          </ac:spMkLst>
        </pc:spChg>
        <pc:spChg chg="add del">
          <ac:chgData name="남 혜빈" userId="fbe3caf4cd5fb01d" providerId="LiveId" clId="{94000C65-D6B4-C84B-907C-6E1E27976A5B}" dt="2021-09-28T14:29:15.231" v="4835" actId="26606"/>
          <ac:spMkLst>
            <pc:docMk/>
            <pc:sldMk cId="1605926112" sldId="284"/>
            <ac:spMk id="23" creationId="{D009D6D5-DAC2-4A8B-A17A-E206B9012D09}"/>
          </ac:spMkLst>
        </pc:spChg>
        <pc:spChg chg="add del">
          <ac:chgData name="남 혜빈" userId="fbe3caf4cd5fb01d" providerId="LiveId" clId="{94000C65-D6B4-C84B-907C-6E1E27976A5B}" dt="2021-09-28T14:29:21.451" v="4837" actId="26606"/>
          <ac:spMkLst>
            <pc:docMk/>
            <pc:sldMk cId="1605926112" sldId="284"/>
            <ac:spMk id="25" creationId="{0B9EE3F3-89B7-43C3-8651-C4C96830993D}"/>
          </ac:spMkLst>
        </pc:spChg>
        <pc:spChg chg="add del">
          <ac:chgData name="남 혜빈" userId="fbe3caf4cd5fb01d" providerId="LiveId" clId="{94000C65-D6B4-C84B-907C-6E1E27976A5B}" dt="2021-09-28T14:29:21.451" v="4837" actId="26606"/>
          <ac:spMkLst>
            <pc:docMk/>
            <pc:sldMk cId="1605926112" sldId="284"/>
            <ac:spMk id="26" creationId="{33AE4636-AEEC-45D6-84D4-7AC2DA48ECF8}"/>
          </ac:spMkLst>
        </pc:spChg>
        <pc:spChg chg="add del">
          <ac:chgData name="남 혜빈" userId="fbe3caf4cd5fb01d" providerId="LiveId" clId="{94000C65-D6B4-C84B-907C-6E1E27976A5B}" dt="2021-09-28T14:29:21.451" v="4837" actId="26606"/>
          <ac:spMkLst>
            <pc:docMk/>
            <pc:sldMk cId="1605926112" sldId="284"/>
            <ac:spMk id="27" creationId="{8D9CE0F4-2EB2-4F1F-8AAC-DB3571D9FE10}"/>
          </ac:spMkLst>
        </pc:spChg>
        <pc:spChg chg="add del">
          <ac:chgData name="남 혜빈" userId="fbe3caf4cd5fb01d" providerId="LiveId" clId="{94000C65-D6B4-C84B-907C-6E1E27976A5B}" dt="2021-09-28T14:29:24.236" v="4839" actId="26606"/>
          <ac:spMkLst>
            <pc:docMk/>
            <pc:sldMk cId="1605926112" sldId="284"/>
            <ac:spMk id="29" creationId="{2C9A9DA9-7DC8-488B-A882-123947B0F3D9}"/>
          </ac:spMkLst>
        </pc:spChg>
        <pc:spChg chg="add del">
          <ac:chgData name="남 혜빈" userId="fbe3caf4cd5fb01d" providerId="LiveId" clId="{94000C65-D6B4-C84B-907C-6E1E27976A5B}" dt="2021-09-28T14:29:24.236" v="4839" actId="26606"/>
          <ac:spMkLst>
            <pc:docMk/>
            <pc:sldMk cId="1605926112" sldId="284"/>
            <ac:spMk id="30" creationId="{57F6BDD4-E066-4008-8011-6CC31AEB4556}"/>
          </ac:spMkLst>
        </pc:spChg>
        <pc:spChg chg="add del">
          <ac:chgData name="남 혜빈" userId="fbe3caf4cd5fb01d" providerId="LiveId" clId="{94000C65-D6B4-C84B-907C-6E1E27976A5B}" dt="2021-09-28T14:29:24.236" v="4839" actId="26606"/>
          <ac:spMkLst>
            <pc:docMk/>
            <pc:sldMk cId="1605926112" sldId="284"/>
            <ac:spMk id="31" creationId="{2711A8FB-68FC-45FC-B01E-38F809E2D439}"/>
          </ac:spMkLst>
        </pc:spChg>
        <pc:spChg chg="add del">
          <ac:chgData name="남 혜빈" userId="fbe3caf4cd5fb01d" providerId="LiveId" clId="{94000C65-D6B4-C84B-907C-6E1E27976A5B}" dt="2021-09-28T14:29:24.236" v="4839" actId="26606"/>
          <ac:spMkLst>
            <pc:docMk/>
            <pc:sldMk cId="1605926112" sldId="284"/>
            <ac:spMk id="32" creationId="{2A865FE3-5FC9-4049-87CF-30019C46C0F5}"/>
          </ac:spMkLst>
        </pc:spChg>
        <pc:spChg chg="add del">
          <ac:chgData name="남 혜빈" userId="fbe3caf4cd5fb01d" providerId="LiveId" clId="{94000C65-D6B4-C84B-907C-6E1E27976A5B}" dt="2021-09-28T14:29:26.351" v="4841" actId="26606"/>
          <ac:spMkLst>
            <pc:docMk/>
            <pc:sldMk cId="1605926112" sldId="284"/>
            <ac:spMk id="34" creationId="{5C9B446A-6343-4E56-90BA-061E4DDF0FFB}"/>
          </ac:spMkLst>
        </pc:spChg>
        <pc:spChg chg="add del">
          <ac:chgData name="남 혜빈" userId="fbe3caf4cd5fb01d" providerId="LiveId" clId="{94000C65-D6B4-C84B-907C-6E1E27976A5B}" dt="2021-09-28T14:29:26.351" v="4841" actId="26606"/>
          <ac:spMkLst>
            <pc:docMk/>
            <pc:sldMk cId="1605926112" sldId="284"/>
            <ac:spMk id="35" creationId="{3EC72A1B-03D3-499C-B4BF-AC68EEC22B10}"/>
          </ac:spMkLst>
        </pc:spChg>
        <pc:spChg chg="add del">
          <ac:chgData name="남 혜빈" userId="fbe3caf4cd5fb01d" providerId="LiveId" clId="{94000C65-D6B4-C84B-907C-6E1E27976A5B}" dt="2021-09-28T14:29:26.351" v="4841" actId="26606"/>
          <ac:spMkLst>
            <pc:docMk/>
            <pc:sldMk cId="1605926112" sldId="284"/>
            <ac:spMk id="36" creationId="{216322C2-3CF0-4D33-BF90-3F384CF6D232}"/>
          </ac:spMkLst>
        </pc:spChg>
        <pc:spChg chg="add del">
          <ac:chgData name="남 혜빈" userId="fbe3caf4cd5fb01d" providerId="LiveId" clId="{94000C65-D6B4-C84B-907C-6E1E27976A5B}" dt="2021-09-28T14:29:26.351" v="4841" actId="26606"/>
          <ac:spMkLst>
            <pc:docMk/>
            <pc:sldMk cId="1605926112" sldId="284"/>
            <ac:spMk id="37" creationId="{55D4142C-5077-457F-A6AD-3FECFDB39685}"/>
          </ac:spMkLst>
        </pc:spChg>
        <pc:spChg chg="add del">
          <ac:chgData name="남 혜빈" userId="fbe3caf4cd5fb01d" providerId="LiveId" clId="{94000C65-D6B4-C84B-907C-6E1E27976A5B}" dt="2021-09-28T14:29:26.351" v="4841" actId="26606"/>
          <ac:spMkLst>
            <pc:docMk/>
            <pc:sldMk cId="1605926112" sldId="284"/>
            <ac:spMk id="38" creationId="{7A5F0580-5EE9-419F-96EE-B6529EF6E7D0}"/>
          </ac:spMkLst>
        </pc:spChg>
        <pc:spChg chg="add del">
          <ac:chgData name="남 혜빈" userId="fbe3caf4cd5fb01d" providerId="LiveId" clId="{94000C65-D6B4-C84B-907C-6E1E27976A5B}" dt="2021-09-28T14:29:28.657" v="4843" actId="26606"/>
          <ac:spMkLst>
            <pc:docMk/>
            <pc:sldMk cId="1605926112" sldId="284"/>
            <ac:spMk id="40" creationId="{8B3A2D1A-45FC-4F95-B150-1C13EF2F6D09}"/>
          </ac:spMkLst>
        </pc:spChg>
        <pc:spChg chg="add del">
          <ac:chgData name="남 혜빈" userId="fbe3caf4cd5fb01d" providerId="LiveId" clId="{94000C65-D6B4-C84B-907C-6E1E27976A5B}" dt="2021-09-28T14:29:28.657" v="4843" actId="26606"/>
          <ac:spMkLst>
            <pc:docMk/>
            <pc:sldMk cId="1605926112" sldId="284"/>
            <ac:spMk id="41" creationId="{39C3C864-C625-4883-B868-9A4C470F4DD5}"/>
          </ac:spMkLst>
        </pc:spChg>
        <pc:spChg chg="add del">
          <ac:chgData name="남 혜빈" userId="fbe3caf4cd5fb01d" providerId="LiveId" clId="{94000C65-D6B4-C84B-907C-6E1E27976A5B}" dt="2021-09-28T14:29:31.214" v="4845" actId="26606"/>
          <ac:spMkLst>
            <pc:docMk/>
            <pc:sldMk cId="1605926112" sldId="284"/>
            <ac:spMk id="43" creationId="{700E0F77-E936-4985-B7B1-B9823486AC33}"/>
          </ac:spMkLst>
        </pc:spChg>
        <pc:spChg chg="add del">
          <ac:chgData name="남 혜빈" userId="fbe3caf4cd5fb01d" providerId="LiveId" clId="{94000C65-D6B4-C84B-907C-6E1E27976A5B}" dt="2021-09-28T14:29:31.214" v="4845" actId="26606"/>
          <ac:spMkLst>
            <pc:docMk/>
            <pc:sldMk cId="1605926112" sldId="284"/>
            <ac:spMk id="44" creationId="{95C8260E-968F-44E8-A823-ABB431311926}"/>
          </ac:spMkLst>
        </pc:spChg>
        <pc:spChg chg="add del">
          <ac:chgData name="남 혜빈" userId="fbe3caf4cd5fb01d" providerId="LiveId" clId="{94000C65-D6B4-C84B-907C-6E1E27976A5B}" dt="2021-09-28T14:29:31.214" v="4845" actId="26606"/>
          <ac:spMkLst>
            <pc:docMk/>
            <pc:sldMk cId="1605926112" sldId="284"/>
            <ac:spMk id="45" creationId="{2C1BBA94-3F40-40AA-8BB9-E69E25E537C1}"/>
          </ac:spMkLst>
        </pc:spChg>
        <pc:spChg chg="add del">
          <ac:chgData name="남 혜빈" userId="fbe3caf4cd5fb01d" providerId="LiveId" clId="{94000C65-D6B4-C84B-907C-6E1E27976A5B}" dt="2021-09-28T14:29:31.214" v="4845" actId="26606"/>
          <ac:spMkLst>
            <pc:docMk/>
            <pc:sldMk cId="1605926112" sldId="284"/>
            <ac:spMk id="46" creationId="{FE43805F-24A6-46A4-B19B-54F28347355C}"/>
          </ac:spMkLst>
        </pc:spChg>
        <pc:picChg chg="add del mod">
          <ac:chgData name="남 혜빈" userId="fbe3caf4cd5fb01d" providerId="LiveId" clId="{94000C65-D6B4-C84B-907C-6E1E27976A5B}" dt="2021-09-28T14:31:05.872" v="4850" actId="478"/>
          <ac:picMkLst>
            <pc:docMk/>
            <pc:sldMk cId="1605926112" sldId="284"/>
            <ac:picMk id="4" creationId="{AAFC2DF8-DB85-A947-BFD4-74C21D8CDBE5}"/>
          </ac:picMkLst>
        </pc:picChg>
      </pc:sldChg>
      <pc:sldChg chg="delSp modSp del mod">
        <pc:chgData name="남 혜빈" userId="fbe3caf4cd5fb01d" providerId="LiveId" clId="{94000C65-D6B4-C84B-907C-6E1E27976A5B}" dt="2021-09-28T18:55:13.902" v="9032" actId="2696"/>
        <pc:sldMkLst>
          <pc:docMk/>
          <pc:sldMk cId="3315364537" sldId="285"/>
        </pc:sldMkLst>
        <pc:spChg chg="mod">
          <ac:chgData name="남 혜빈" userId="fbe3caf4cd5fb01d" providerId="LiveId" clId="{94000C65-D6B4-C84B-907C-6E1E27976A5B}" dt="2021-09-28T18:54:50.657" v="9028" actId="255"/>
          <ac:spMkLst>
            <pc:docMk/>
            <pc:sldMk cId="3315364537" sldId="285"/>
            <ac:spMk id="9" creationId="{EBB576D6-EB57-F140-B28E-455D9E5D67F9}"/>
          </ac:spMkLst>
        </pc:spChg>
        <pc:spChg chg="del">
          <ac:chgData name="남 혜빈" userId="fbe3caf4cd5fb01d" providerId="LiveId" clId="{94000C65-D6B4-C84B-907C-6E1E27976A5B}" dt="2021-09-28T18:53:47.981" v="9013" actId="478"/>
          <ac:spMkLst>
            <pc:docMk/>
            <pc:sldMk cId="3315364537" sldId="285"/>
            <ac:spMk id="11" creationId="{578EF5FB-C245-F743-9D2F-6E9DEF74FED9}"/>
          </ac:spMkLst>
        </pc:spChg>
        <pc:picChg chg="mod">
          <ac:chgData name="남 혜빈" userId="fbe3caf4cd5fb01d" providerId="LiveId" clId="{94000C65-D6B4-C84B-907C-6E1E27976A5B}" dt="2021-09-28T18:53:52.597" v="9015" actId="1076"/>
          <ac:picMkLst>
            <pc:docMk/>
            <pc:sldMk cId="3315364537" sldId="285"/>
            <ac:picMk id="4" creationId="{7AFFF304-7E40-9843-A1D3-34ED6431EBFB}"/>
          </ac:picMkLst>
        </pc:picChg>
      </pc:sldChg>
      <pc:sldChg chg="modSp mod ord modTransition">
        <pc:chgData name="남 혜빈" userId="fbe3caf4cd5fb01d" providerId="LiveId" clId="{94000C65-D6B4-C84B-907C-6E1E27976A5B}" dt="2021-09-29T03:34:08.513" v="12332"/>
        <pc:sldMkLst>
          <pc:docMk/>
          <pc:sldMk cId="880890602" sldId="286"/>
        </pc:sldMkLst>
        <pc:picChg chg="mod">
          <ac:chgData name="남 혜빈" userId="fbe3caf4cd5fb01d" providerId="LiveId" clId="{94000C65-D6B4-C84B-907C-6E1E27976A5B}" dt="2021-09-28T14:13:17.669" v="4250" actId="12788"/>
          <ac:picMkLst>
            <pc:docMk/>
            <pc:sldMk cId="880890602" sldId="286"/>
            <ac:picMk id="4" creationId="{97F9BC1E-7558-3645-8BC7-284FF84BC05F}"/>
          </ac:picMkLst>
        </pc:picChg>
      </pc:sldChg>
      <pc:sldChg chg="addSp delSp modSp mod modTransition">
        <pc:chgData name="남 혜빈" userId="fbe3caf4cd5fb01d" providerId="LiveId" clId="{94000C65-D6B4-C84B-907C-6E1E27976A5B}" dt="2021-09-29T03:34:08.513" v="12332"/>
        <pc:sldMkLst>
          <pc:docMk/>
          <pc:sldMk cId="2618732521" sldId="287"/>
        </pc:sldMkLst>
        <pc:spChg chg="del">
          <ac:chgData name="남 혜빈" userId="fbe3caf4cd5fb01d" providerId="LiveId" clId="{94000C65-D6B4-C84B-907C-6E1E27976A5B}" dt="2021-09-28T14:40:59.069" v="5482" actId="478"/>
          <ac:spMkLst>
            <pc:docMk/>
            <pc:sldMk cId="2618732521" sldId="287"/>
            <ac:spMk id="2" creationId="{4D57A734-DA65-E943-AEC5-FA5E4C388154}"/>
          </ac:spMkLst>
        </pc:spChg>
        <pc:spChg chg="mod">
          <ac:chgData name="남 혜빈" userId="fbe3caf4cd5fb01d" providerId="LiveId" clId="{94000C65-D6B4-C84B-907C-6E1E27976A5B}" dt="2021-09-28T14:42:42.331" v="5502" actId="1076"/>
          <ac:spMkLst>
            <pc:docMk/>
            <pc:sldMk cId="2618732521" sldId="287"/>
            <ac:spMk id="3" creationId="{9DE0801D-46E4-1740-8E13-90C4CE8FCCF4}"/>
          </ac:spMkLst>
        </pc:spChg>
        <pc:spChg chg="del mod">
          <ac:chgData name="남 혜빈" userId="fbe3caf4cd5fb01d" providerId="LiveId" clId="{94000C65-D6B4-C84B-907C-6E1E27976A5B}" dt="2021-09-28T14:41:42.725" v="5488" actId="478"/>
          <ac:spMkLst>
            <pc:docMk/>
            <pc:sldMk cId="2618732521" sldId="287"/>
            <ac:spMk id="5" creationId="{FAF83D0C-D5D7-6446-BEA5-9A49F2D3B02F}"/>
          </ac:spMkLst>
        </pc:spChg>
        <pc:spChg chg="mod">
          <ac:chgData name="남 혜빈" userId="fbe3caf4cd5fb01d" providerId="LiveId" clId="{94000C65-D6B4-C84B-907C-6E1E27976A5B}" dt="2021-09-28T14:42:42.331" v="5502" actId="1076"/>
          <ac:spMkLst>
            <pc:docMk/>
            <pc:sldMk cId="2618732521" sldId="287"/>
            <ac:spMk id="6" creationId="{7B5DDBB3-5D6C-BF46-A29C-4136E636F7B6}"/>
          </ac:spMkLst>
        </pc:spChg>
        <pc:spChg chg="add del mod">
          <ac:chgData name="남 혜빈" userId="fbe3caf4cd5fb01d" providerId="LiveId" clId="{94000C65-D6B4-C84B-907C-6E1E27976A5B}" dt="2021-09-28T14:41:20.530" v="5486" actId="478"/>
          <ac:spMkLst>
            <pc:docMk/>
            <pc:sldMk cId="2618732521" sldId="287"/>
            <ac:spMk id="9" creationId="{25772EE6-0BB3-6F4B-BFBC-0F0726ADE32F}"/>
          </ac:spMkLst>
        </pc:spChg>
        <pc:spChg chg="add mod">
          <ac:chgData name="남 혜빈" userId="fbe3caf4cd5fb01d" providerId="LiveId" clId="{94000C65-D6B4-C84B-907C-6E1E27976A5B}" dt="2021-09-28T14:41:54.850" v="5491" actId="208"/>
          <ac:spMkLst>
            <pc:docMk/>
            <pc:sldMk cId="2618732521" sldId="287"/>
            <ac:spMk id="10" creationId="{39099E09-2155-F048-A117-7052E9690CED}"/>
          </ac:spMkLst>
        </pc:spChg>
        <pc:graphicFrameChg chg="mod modGraphic">
          <ac:chgData name="남 혜빈" userId="fbe3caf4cd5fb01d" providerId="LiveId" clId="{94000C65-D6B4-C84B-907C-6E1E27976A5B}" dt="2021-09-28T20:59:29.227" v="9040" actId="207"/>
          <ac:graphicFrameMkLst>
            <pc:docMk/>
            <pc:sldMk cId="2618732521" sldId="287"/>
            <ac:graphicFrameMk id="4" creationId="{93EA3961-4033-3746-9C5A-6681C9B96B56}"/>
          </ac:graphicFrameMkLst>
        </pc:graphicFrameChg>
        <pc:graphicFrameChg chg="mod modGraphic">
          <ac:chgData name="남 혜빈" userId="fbe3caf4cd5fb01d" providerId="LiveId" clId="{94000C65-D6B4-C84B-907C-6E1E27976A5B}" dt="2021-09-28T20:59:33.038" v="9041" actId="207"/>
          <ac:graphicFrameMkLst>
            <pc:docMk/>
            <pc:sldMk cId="2618732521" sldId="287"/>
            <ac:graphicFrameMk id="8" creationId="{C7564FA3-EAC9-9D43-B556-48A59B5C85BE}"/>
          </ac:graphicFrameMkLst>
        </pc:graphicFrameChg>
      </pc:sldChg>
      <pc:sldChg chg="addSp delSp modSp mod modTransition">
        <pc:chgData name="남 혜빈" userId="fbe3caf4cd5fb01d" providerId="LiveId" clId="{94000C65-D6B4-C84B-907C-6E1E27976A5B}" dt="2021-09-29T03:34:08.513" v="12332"/>
        <pc:sldMkLst>
          <pc:docMk/>
          <pc:sldMk cId="3021115512" sldId="288"/>
        </pc:sldMkLst>
        <pc:spChg chg="del">
          <ac:chgData name="남 혜빈" userId="fbe3caf4cd5fb01d" providerId="LiveId" clId="{94000C65-D6B4-C84B-907C-6E1E27976A5B}" dt="2021-09-28T14:43:26.563" v="5504" actId="478"/>
          <ac:spMkLst>
            <pc:docMk/>
            <pc:sldMk cId="3021115512" sldId="288"/>
            <ac:spMk id="2" creationId="{4D57A734-DA65-E943-AEC5-FA5E4C388154}"/>
          </ac:spMkLst>
        </pc:spChg>
        <pc:spChg chg="del mod">
          <ac:chgData name="남 혜빈" userId="fbe3caf4cd5fb01d" providerId="LiveId" clId="{94000C65-D6B4-C84B-907C-6E1E27976A5B}" dt="2021-09-28T14:43:23.776" v="5503" actId="478"/>
          <ac:spMkLst>
            <pc:docMk/>
            <pc:sldMk cId="3021115512" sldId="288"/>
            <ac:spMk id="5" creationId="{FAF83D0C-D5D7-6446-BEA5-9A49F2D3B02F}"/>
          </ac:spMkLst>
        </pc:spChg>
        <pc:spChg chg="mod">
          <ac:chgData name="남 혜빈" userId="fbe3caf4cd5fb01d" providerId="LiveId" clId="{94000C65-D6B4-C84B-907C-6E1E27976A5B}" dt="2021-09-28T14:44:42.755" v="5517" actId="1076"/>
          <ac:spMkLst>
            <pc:docMk/>
            <pc:sldMk cId="3021115512" sldId="288"/>
            <ac:spMk id="6" creationId="{DDF9790D-14F0-844B-8AEB-CFDCA347CC25}"/>
          </ac:spMkLst>
        </pc:spChg>
        <pc:spChg chg="add del mod">
          <ac:chgData name="남 혜빈" userId="fbe3caf4cd5fb01d" providerId="LiveId" clId="{94000C65-D6B4-C84B-907C-6E1E27976A5B}" dt="2021-09-28T14:43:28.576" v="5505" actId="478"/>
          <ac:spMkLst>
            <pc:docMk/>
            <pc:sldMk cId="3021115512" sldId="288"/>
            <ac:spMk id="7" creationId="{0BA4AD71-C1F9-3B44-BF1B-8643F5928178}"/>
          </ac:spMkLst>
        </pc:spChg>
        <pc:spChg chg="add mod">
          <ac:chgData name="남 혜빈" userId="fbe3caf4cd5fb01d" providerId="LiveId" clId="{94000C65-D6B4-C84B-907C-6E1E27976A5B}" dt="2021-09-28T14:43:37.581" v="5508" actId="208"/>
          <ac:spMkLst>
            <pc:docMk/>
            <pc:sldMk cId="3021115512" sldId="288"/>
            <ac:spMk id="8" creationId="{F59B4821-F6F5-6E4D-B5E9-EB3375ADCD7A}"/>
          </ac:spMkLst>
        </pc:spChg>
        <pc:graphicFrameChg chg="mod modGraphic">
          <ac:chgData name="남 혜빈" userId="fbe3caf4cd5fb01d" providerId="LiveId" clId="{94000C65-D6B4-C84B-907C-6E1E27976A5B}" dt="2021-09-28T20:59:22.643" v="9039" actId="207"/>
          <ac:graphicFrameMkLst>
            <pc:docMk/>
            <pc:sldMk cId="3021115512" sldId="288"/>
            <ac:graphicFrameMk id="3" creationId="{3A875DDC-34B4-5643-8F44-9F8DCA3225E2}"/>
          </ac:graphicFrameMkLst>
        </pc:graphicFrameChg>
      </pc:sldChg>
      <pc:sldChg chg="addSp delSp modSp del mod">
        <pc:chgData name="남 혜빈" userId="fbe3caf4cd5fb01d" providerId="LiveId" clId="{94000C65-D6B4-C84B-907C-6E1E27976A5B}" dt="2021-09-28T14:17:40.304" v="4330" actId="2696"/>
        <pc:sldMkLst>
          <pc:docMk/>
          <pc:sldMk cId="1134551235" sldId="290"/>
        </pc:sldMkLst>
        <pc:spChg chg="add del mod">
          <ac:chgData name="남 혜빈" userId="fbe3caf4cd5fb01d" providerId="LiveId" clId="{94000C65-D6B4-C84B-907C-6E1E27976A5B}" dt="2021-09-28T13:47:16.944" v="3825"/>
          <ac:spMkLst>
            <pc:docMk/>
            <pc:sldMk cId="1134551235" sldId="290"/>
            <ac:spMk id="3" creationId="{3FD47576-9E5E-B04F-AB7A-62CA69D46379}"/>
          </ac:spMkLst>
        </pc:spChg>
        <pc:spChg chg="mod">
          <ac:chgData name="남 혜빈" userId="fbe3caf4cd5fb01d" providerId="LiveId" clId="{94000C65-D6B4-C84B-907C-6E1E27976A5B}" dt="2021-09-28T09:06:17.069" v="2145" actId="1076"/>
          <ac:spMkLst>
            <pc:docMk/>
            <pc:sldMk cId="1134551235" sldId="290"/>
            <ac:spMk id="4" creationId="{FE3E4A19-CCD5-5047-8ED6-84AE45EEE66E}"/>
          </ac:spMkLst>
        </pc:spChg>
      </pc:sldChg>
      <pc:sldChg chg="addSp modSp mod modTransition">
        <pc:chgData name="남 혜빈" userId="fbe3caf4cd5fb01d" providerId="LiveId" clId="{94000C65-D6B4-C84B-907C-6E1E27976A5B}" dt="2021-09-29T03:34:08.513" v="12332"/>
        <pc:sldMkLst>
          <pc:docMk/>
          <pc:sldMk cId="3305000890" sldId="291"/>
        </pc:sldMkLst>
        <pc:spChg chg="mod">
          <ac:chgData name="남 혜빈" userId="fbe3caf4cd5fb01d" providerId="LiveId" clId="{94000C65-D6B4-C84B-907C-6E1E27976A5B}" dt="2021-09-28T18:04:41.598" v="7004" actId="113"/>
          <ac:spMkLst>
            <pc:docMk/>
            <pc:sldMk cId="3305000890" sldId="291"/>
            <ac:spMk id="5" creationId="{FAF83D0C-D5D7-6446-BEA5-9A49F2D3B02F}"/>
          </ac:spMkLst>
        </pc:spChg>
        <pc:picChg chg="add mod">
          <ac:chgData name="남 혜빈" userId="fbe3caf4cd5fb01d" providerId="LiveId" clId="{94000C65-D6B4-C84B-907C-6E1E27976A5B}" dt="2021-09-28T18:05:42.700" v="7009" actId="1076"/>
          <ac:picMkLst>
            <pc:docMk/>
            <pc:sldMk cId="3305000890" sldId="291"/>
            <ac:picMk id="4" creationId="{6074F522-577B-7D4F-A140-4C972FE1A15F}"/>
          </ac:picMkLst>
        </pc:picChg>
      </pc:sldChg>
      <pc:sldChg chg="addSp delSp modSp add mod ord modTransition">
        <pc:chgData name="남 혜빈" userId="fbe3caf4cd5fb01d" providerId="LiveId" clId="{94000C65-D6B4-C84B-907C-6E1E27976A5B}" dt="2021-09-29T03:34:08.513" v="12332"/>
        <pc:sldMkLst>
          <pc:docMk/>
          <pc:sldMk cId="848017920" sldId="292"/>
        </pc:sldMkLst>
        <pc:spChg chg="del">
          <ac:chgData name="남 혜빈" userId="fbe3caf4cd5fb01d" providerId="LiveId" clId="{94000C65-D6B4-C84B-907C-6E1E27976A5B}" dt="2021-09-28T06:26:17.320" v="267" actId="478"/>
          <ac:spMkLst>
            <pc:docMk/>
            <pc:sldMk cId="848017920" sldId="292"/>
            <ac:spMk id="2" creationId="{4424E9A5-4C5C-124C-B32A-6A56F4372166}"/>
          </ac:spMkLst>
        </pc:spChg>
        <pc:spChg chg="del">
          <ac:chgData name="남 혜빈" userId="fbe3caf4cd5fb01d" providerId="LiveId" clId="{94000C65-D6B4-C84B-907C-6E1E27976A5B}" dt="2021-09-28T06:22:37.502" v="67" actId="478"/>
          <ac:spMkLst>
            <pc:docMk/>
            <pc:sldMk cId="848017920" sldId="292"/>
            <ac:spMk id="4" creationId="{758FE2E8-E64D-AA4B-A641-DA7DEFC2ACDF}"/>
          </ac:spMkLst>
        </pc:spChg>
        <pc:spChg chg="del">
          <ac:chgData name="남 혜빈" userId="fbe3caf4cd5fb01d" providerId="LiveId" clId="{94000C65-D6B4-C84B-907C-6E1E27976A5B}" dt="2021-09-28T06:22:37.502" v="67" actId="478"/>
          <ac:spMkLst>
            <pc:docMk/>
            <pc:sldMk cId="848017920" sldId="292"/>
            <ac:spMk id="5" creationId="{8BCA09AD-0850-1249-8E5D-E122F19AF1D1}"/>
          </ac:spMkLst>
        </pc:spChg>
        <pc:spChg chg="del">
          <ac:chgData name="남 혜빈" userId="fbe3caf4cd5fb01d" providerId="LiveId" clId="{94000C65-D6B4-C84B-907C-6E1E27976A5B}" dt="2021-09-28T06:22:37.502" v="67" actId="478"/>
          <ac:spMkLst>
            <pc:docMk/>
            <pc:sldMk cId="848017920" sldId="292"/>
            <ac:spMk id="7" creationId="{B6B9920C-9C79-D44D-B704-DACFB0261579}"/>
          </ac:spMkLst>
        </pc:spChg>
        <pc:spChg chg="del">
          <ac:chgData name="남 혜빈" userId="fbe3caf4cd5fb01d" providerId="LiveId" clId="{94000C65-D6B4-C84B-907C-6E1E27976A5B}" dt="2021-09-28T06:22:37.502" v="67" actId="478"/>
          <ac:spMkLst>
            <pc:docMk/>
            <pc:sldMk cId="848017920" sldId="292"/>
            <ac:spMk id="8" creationId="{FBE64982-0270-5648-8C8F-339384A42281}"/>
          </ac:spMkLst>
        </pc:spChg>
        <pc:spChg chg="add mod">
          <ac:chgData name="남 혜빈" userId="fbe3caf4cd5fb01d" providerId="LiveId" clId="{94000C65-D6B4-C84B-907C-6E1E27976A5B}" dt="2021-09-28T06:25:54.715" v="265" actId="408"/>
          <ac:spMkLst>
            <pc:docMk/>
            <pc:sldMk cId="848017920" sldId="292"/>
            <ac:spMk id="10" creationId="{10D27FFD-0923-B249-8A9B-7A0B6A79CD13}"/>
          </ac:spMkLst>
        </pc:spChg>
        <pc:spChg chg="add mod">
          <ac:chgData name="남 혜빈" userId="fbe3caf4cd5fb01d" providerId="LiveId" clId="{94000C65-D6B4-C84B-907C-6E1E27976A5B}" dt="2021-09-28T06:25:54.715" v="265" actId="408"/>
          <ac:spMkLst>
            <pc:docMk/>
            <pc:sldMk cId="848017920" sldId="292"/>
            <ac:spMk id="13" creationId="{FD2D5735-BF13-084E-9D64-BA9D50CC07B2}"/>
          </ac:spMkLst>
        </pc:spChg>
        <pc:spChg chg="add mod">
          <ac:chgData name="남 혜빈" userId="fbe3caf4cd5fb01d" providerId="LiveId" clId="{94000C65-D6B4-C84B-907C-6E1E27976A5B}" dt="2021-09-28T06:26:33.093" v="270" actId="1076"/>
          <ac:spMkLst>
            <pc:docMk/>
            <pc:sldMk cId="848017920" sldId="292"/>
            <ac:spMk id="14" creationId="{EB058D82-B7CB-1E4D-91A7-681C9C8FD354}"/>
          </ac:spMkLst>
        </pc:spChg>
        <pc:spChg chg="add mod">
          <ac:chgData name="남 혜빈" userId="fbe3caf4cd5fb01d" providerId="LiveId" clId="{94000C65-D6B4-C84B-907C-6E1E27976A5B}" dt="2021-09-28T06:25:54.715" v="265" actId="408"/>
          <ac:spMkLst>
            <pc:docMk/>
            <pc:sldMk cId="848017920" sldId="292"/>
            <ac:spMk id="15" creationId="{D5163EC7-B8C9-ED40-A616-A70A23F349B7}"/>
          </ac:spMkLst>
        </pc:spChg>
        <pc:spChg chg="add mod">
          <ac:chgData name="남 혜빈" userId="fbe3caf4cd5fb01d" providerId="LiveId" clId="{94000C65-D6B4-C84B-907C-6E1E27976A5B}" dt="2021-09-28T06:25:54.715" v="265" actId="408"/>
          <ac:spMkLst>
            <pc:docMk/>
            <pc:sldMk cId="848017920" sldId="292"/>
            <ac:spMk id="16" creationId="{5A0022BD-756A-9C43-801A-2B929BBA627A}"/>
          </ac:spMkLst>
        </pc:spChg>
        <pc:spChg chg="add del mod">
          <ac:chgData name="남 혜빈" userId="fbe3caf4cd5fb01d" providerId="LiveId" clId="{94000C65-D6B4-C84B-907C-6E1E27976A5B}" dt="2021-09-28T06:26:19.993" v="268" actId="478"/>
          <ac:spMkLst>
            <pc:docMk/>
            <pc:sldMk cId="848017920" sldId="292"/>
            <ac:spMk id="18" creationId="{F95A75FC-00C0-984B-BEB3-B80048A60BCD}"/>
          </ac:spMkLst>
        </pc:spChg>
        <pc:spChg chg="add mod">
          <ac:chgData name="남 혜빈" userId="fbe3caf4cd5fb01d" providerId="LiveId" clId="{94000C65-D6B4-C84B-907C-6E1E27976A5B}" dt="2021-09-28T06:26:54.414" v="273" actId="208"/>
          <ac:spMkLst>
            <pc:docMk/>
            <pc:sldMk cId="848017920" sldId="292"/>
            <ac:spMk id="19" creationId="{386E697B-CAD8-FB43-9BA9-6317DC938B18}"/>
          </ac:spMkLst>
        </pc:spChg>
        <pc:spChg chg="add mod">
          <ac:chgData name="남 혜빈" userId="fbe3caf4cd5fb01d" providerId="LiveId" clId="{94000C65-D6B4-C84B-907C-6E1E27976A5B}" dt="2021-09-28T06:44:31.653" v="814" actId="20577"/>
          <ac:spMkLst>
            <pc:docMk/>
            <pc:sldMk cId="848017920" sldId="292"/>
            <ac:spMk id="20" creationId="{747F3360-D9B1-6240-99E7-0171153119BC}"/>
          </ac:spMkLst>
        </pc:spChg>
        <pc:picChg chg="del">
          <ac:chgData name="남 혜빈" userId="fbe3caf4cd5fb01d" providerId="LiveId" clId="{94000C65-D6B4-C84B-907C-6E1E27976A5B}" dt="2021-09-28T06:22:37.502" v="67" actId="478"/>
          <ac:picMkLst>
            <pc:docMk/>
            <pc:sldMk cId="848017920" sldId="292"/>
            <ac:picMk id="6" creationId="{F516FD02-597F-3549-B0D2-B3E481ADE841}"/>
          </ac:picMkLst>
        </pc:picChg>
        <pc:picChg chg="del">
          <ac:chgData name="남 혜빈" userId="fbe3caf4cd5fb01d" providerId="LiveId" clId="{94000C65-D6B4-C84B-907C-6E1E27976A5B}" dt="2021-09-28T06:22:37.502" v="67" actId="478"/>
          <ac:picMkLst>
            <pc:docMk/>
            <pc:sldMk cId="848017920" sldId="292"/>
            <ac:picMk id="12" creationId="{DD21E910-5FEC-1046-9DEB-55211596AD1A}"/>
          </ac:picMkLst>
        </pc:picChg>
        <pc:cxnChg chg="add mod">
          <ac:chgData name="남 혜빈" userId="fbe3caf4cd5fb01d" providerId="LiveId" clId="{94000C65-D6B4-C84B-907C-6E1E27976A5B}" dt="2021-09-28T06:25:54.715" v="265" actId="408"/>
          <ac:cxnSpMkLst>
            <pc:docMk/>
            <pc:sldMk cId="848017920" sldId="292"/>
            <ac:cxnSpMk id="9" creationId="{963A83F4-24B6-BF40-B564-8E7F613AFD39}"/>
          </ac:cxnSpMkLst>
        </pc:cxnChg>
        <pc:cxnChg chg="add mod">
          <ac:chgData name="남 혜빈" userId="fbe3caf4cd5fb01d" providerId="LiveId" clId="{94000C65-D6B4-C84B-907C-6E1E27976A5B}" dt="2021-09-28T06:25:54.715" v="265" actId="408"/>
          <ac:cxnSpMkLst>
            <pc:docMk/>
            <pc:sldMk cId="848017920" sldId="292"/>
            <ac:cxnSpMk id="11" creationId="{513E357C-A052-254A-A028-C2F50F7EF357}"/>
          </ac:cxnSpMkLst>
        </pc:cxnChg>
      </pc:sldChg>
      <pc:sldChg chg="addSp delSp modSp add del mod ord setBg delDesignElem">
        <pc:chgData name="남 혜빈" userId="fbe3caf4cd5fb01d" providerId="LiveId" clId="{94000C65-D6B4-C84B-907C-6E1E27976A5B}" dt="2021-09-28T06:17:50.627" v="60"/>
        <pc:sldMkLst>
          <pc:docMk/>
          <pc:sldMk cId="2523837330" sldId="292"/>
        </pc:sldMkLst>
        <pc:spChg chg="add del mod">
          <ac:chgData name="남 혜빈" userId="fbe3caf4cd5fb01d" providerId="LiveId" clId="{94000C65-D6B4-C84B-907C-6E1E27976A5B}" dt="2021-09-28T06:17:50.246" v="59" actId="11529"/>
          <ac:spMkLst>
            <pc:docMk/>
            <pc:sldMk cId="2523837330" sldId="292"/>
            <ac:spMk id="5" creationId="{63D328D2-AAA8-784D-802C-2581F7ECE2B5}"/>
          </ac:spMkLst>
        </pc:spChg>
        <pc:spChg chg="add del">
          <ac:chgData name="남 혜빈" userId="fbe3caf4cd5fb01d" providerId="LiveId" clId="{94000C65-D6B4-C84B-907C-6E1E27976A5B}" dt="2021-09-28T06:17:50.627" v="60"/>
          <ac:spMkLst>
            <pc:docMk/>
            <pc:sldMk cId="2523837330" sldId="292"/>
            <ac:spMk id="45" creationId="{C4879EFC-8E62-4E00-973C-C45EE9EC676D}"/>
          </ac:spMkLst>
        </pc:spChg>
        <pc:spChg chg="add del">
          <ac:chgData name="남 혜빈" userId="fbe3caf4cd5fb01d" providerId="LiveId" clId="{94000C65-D6B4-C84B-907C-6E1E27976A5B}" dt="2021-09-28T06:17:50.627" v="60"/>
          <ac:spMkLst>
            <pc:docMk/>
            <pc:sldMk cId="2523837330" sldId="292"/>
            <ac:spMk id="47" creationId="{D6A9C53F-5F90-40A5-8C85-5412D39C8C68}"/>
          </ac:spMkLst>
        </pc:spChg>
      </pc:sldChg>
      <pc:sldChg chg="addSp delSp modSp new mod ord modTransition setBg">
        <pc:chgData name="남 혜빈" userId="fbe3caf4cd5fb01d" providerId="LiveId" clId="{94000C65-D6B4-C84B-907C-6E1E27976A5B}" dt="2021-09-29T13:56:16.027" v="22312"/>
        <pc:sldMkLst>
          <pc:docMk/>
          <pc:sldMk cId="2303901194" sldId="293"/>
        </pc:sldMkLst>
        <pc:spChg chg="add del">
          <ac:chgData name="남 혜빈" userId="fbe3caf4cd5fb01d" providerId="LiveId" clId="{94000C65-D6B4-C84B-907C-6E1E27976A5B}" dt="2021-09-28T07:13:46.607" v="859" actId="26606"/>
          <ac:spMkLst>
            <pc:docMk/>
            <pc:sldMk cId="2303901194" sldId="293"/>
            <ac:spMk id="2" creationId="{1D8945BF-7B33-944F-9D3A-7AC07A67F90F}"/>
          </ac:spMkLst>
        </pc:spChg>
        <pc:spChg chg="add del mod">
          <ac:chgData name="남 혜빈" userId="fbe3caf4cd5fb01d" providerId="LiveId" clId="{94000C65-D6B4-C84B-907C-6E1E27976A5B}" dt="2021-09-29T13:56:16.027" v="22312"/>
          <ac:spMkLst>
            <pc:docMk/>
            <pc:sldMk cId="2303901194" sldId="293"/>
            <ac:spMk id="2" creationId="{B3C3B895-3F60-3441-87D8-85B701A54E51}"/>
          </ac:spMkLst>
        </pc:spChg>
        <pc:spChg chg="add mod">
          <ac:chgData name="남 혜빈" userId="fbe3caf4cd5fb01d" providerId="LiveId" clId="{94000C65-D6B4-C84B-907C-6E1E27976A5B}" dt="2021-09-29T13:56:12.885" v="22310" actId="1076"/>
          <ac:spMkLst>
            <pc:docMk/>
            <pc:sldMk cId="2303901194" sldId="293"/>
            <ac:spMk id="3" creationId="{C23D4395-4247-2041-9839-5F85A029FDDC}"/>
          </ac:spMkLst>
        </pc:spChg>
        <pc:spChg chg="del">
          <ac:chgData name="남 혜빈" userId="fbe3caf4cd5fb01d" providerId="LiveId" clId="{94000C65-D6B4-C84B-907C-6E1E27976A5B}" dt="2021-09-28T07:13:38.217" v="854" actId="931"/>
          <ac:spMkLst>
            <pc:docMk/>
            <pc:sldMk cId="2303901194" sldId="293"/>
            <ac:spMk id="3" creationId="{FE69D5EB-B1B3-0145-8AE4-8D67FD6482A9}"/>
          </ac:spMkLst>
        </pc:spChg>
        <pc:spChg chg="add mod">
          <ac:chgData name="남 혜빈" userId="fbe3caf4cd5fb01d" providerId="LiveId" clId="{94000C65-D6B4-C84B-907C-6E1E27976A5B}" dt="2021-09-29T12:32:36.503" v="21500" actId="20577"/>
          <ac:spMkLst>
            <pc:docMk/>
            <pc:sldMk cId="2303901194" sldId="293"/>
            <ac:spMk id="6" creationId="{0BF7BC4E-F9CE-7A49-BB1C-4A15AC7B02F0}"/>
          </ac:spMkLst>
        </pc:spChg>
        <pc:spChg chg="add mod">
          <ac:chgData name="남 혜빈" userId="fbe3caf4cd5fb01d" providerId="LiveId" clId="{94000C65-D6B4-C84B-907C-6E1E27976A5B}" dt="2021-09-28T07:15:03.004" v="889" actId="208"/>
          <ac:spMkLst>
            <pc:docMk/>
            <pc:sldMk cId="2303901194" sldId="293"/>
            <ac:spMk id="7" creationId="{5BE04552-8B2D-8D41-8F24-A01FB91BB5AB}"/>
          </ac:spMkLst>
        </pc:spChg>
        <pc:spChg chg="add del">
          <ac:chgData name="남 혜빈" userId="fbe3caf4cd5fb01d" providerId="LiveId" clId="{94000C65-D6B4-C84B-907C-6E1E27976A5B}" dt="2021-09-28T07:13:46.599" v="858" actId="26606"/>
          <ac:spMkLst>
            <pc:docMk/>
            <pc:sldMk cId="2303901194" sldId="293"/>
            <ac:spMk id="10" creationId="{5F879AC3-D4CE-493C-ADC7-06205677F4F8}"/>
          </ac:spMkLst>
        </pc:spChg>
        <pc:spChg chg="add del">
          <ac:chgData name="남 혜빈" userId="fbe3caf4cd5fb01d" providerId="LiveId" clId="{94000C65-D6B4-C84B-907C-6E1E27976A5B}" dt="2021-09-28T07:13:46.599" v="858" actId="26606"/>
          <ac:spMkLst>
            <pc:docMk/>
            <pc:sldMk cId="2303901194" sldId="293"/>
            <ac:spMk id="12" creationId="{736F0DFD-0954-464F-BF12-DD2E6F6E0380}"/>
          </ac:spMkLst>
        </pc:spChg>
        <pc:spChg chg="add mod">
          <ac:chgData name="남 혜빈" userId="fbe3caf4cd5fb01d" providerId="LiveId" clId="{94000C65-D6B4-C84B-907C-6E1E27976A5B}" dt="2021-09-28T07:15:33.534" v="893" actId="1076"/>
          <ac:spMkLst>
            <pc:docMk/>
            <pc:sldMk cId="2303901194" sldId="293"/>
            <ac:spMk id="13" creationId="{4F58F80C-1C19-874B-BB26-97304AFC99FA}"/>
          </ac:spMkLst>
        </pc:spChg>
        <pc:spChg chg="add">
          <ac:chgData name="남 혜빈" userId="fbe3caf4cd5fb01d" providerId="LiveId" clId="{94000C65-D6B4-C84B-907C-6E1E27976A5B}" dt="2021-09-28T07:13:46.607" v="859" actId="26606"/>
          <ac:spMkLst>
            <pc:docMk/>
            <pc:sldMk cId="2303901194" sldId="293"/>
            <ac:spMk id="14" creationId="{7C1E5815-D54C-487F-A054-6D4930ADE3DF}"/>
          </ac:spMkLst>
        </pc:spChg>
        <pc:spChg chg="add">
          <ac:chgData name="남 혜빈" userId="fbe3caf4cd5fb01d" providerId="LiveId" clId="{94000C65-D6B4-C84B-907C-6E1E27976A5B}" dt="2021-09-28T07:13:46.607" v="859" actId="26606"/>
          <ac:spMkLst>
            <pc:docMk/>
            <pc:sldMk cId="2303901194" sldId="293"/>
            <ac:spMk id="15" creationId="{736F0DFD-0954-464F-BF12-DD2E6F6E0380}"/>
          </ac:spMkLst>
        </pc:spChg>
        <pc:spChg chg="add mod">
          <ac:chgData name="남 혜빈" userId="fbe3caf4cd5fb01d" providerId="LiveId" clId="{94000C65-D6B4-C84B-907C-6E1E27976A5B}" dt="2021-09-28T07:15:41.958" v="896" actId="1076"/>
          <ac:spMkLst>
            <pc:docMk/>
            <pc:sldMk cId="2303901194" sldId="293"/>
            <ac:spMk id="16" creationId="{528E85A1-1379-2841-B345-7A48BC12BBA3}"/>
          </ac:spMkLst>
        </pc:spChg>
        <pc:picChg chg="add mod">
          <ac:chgData name="남 혜빈" userId="fbe3caf4cd5fb01d" providerId="LiveId" clId="{94000C65-D6B4-C84B-907C-6E1E27976A5B}" dt="2021-09-28T07:13:55.292" v="861" actId="1076"/>
          <ac:picMkLst>
            <pc:docMk/>
            <pc:sldMk cId="2303901194" sldId="293"/>
            <ac:picMk id="5" creationId="{5EA14B5D-C84F-DA46-A3C3-A3A63362DE09}"/>
          </ac:picMkLst>
        </pc:picChg>
      </pc:sldChg>
      <pc:sldChg chg="modSp add del mod">
        <pc:chgData name="남 혜빈" userId="fbe3caf4cd5fb01d" providerId="LiveId" clId="{94000C65-D6B4-C84B-907C-6E1E27976A5B}" dt="2021-09-28T07:24:14.773" v="937" actId="2696"/>
        <pc:sldMkLst>
          <pc:docMk/>
          <pc:sldMk cId="1469175364" sldId="294"/>
        </pc:sldMkLst>
        <pc:spChg chg="mod">
          <ac:chgData name="남 혜빈" userId="fbe3caf4cd5fb01d" providerId="LiveId" clId="{94000C65-D6B4-C84B-907C-6E1E27976A5B}" dt="2021-09-28T07:24:11.370" v="936" actId="1076"/>
          <ac:spMkLst>
            <pc:docMk/>
            <pc:sldMk cId="1469175364" sldId="294"/>
            <ac:spMk id="69" creationId="{48FB1944-EEF0-6249-8EB6-2F3A2E360F9B}"/>
          </ac:spMkLst>
        </pc:spChg>
      </pc:sldChg>
      <pc:sldChg chg="addSp delSp modSp new mod ord modTransition">
        <pc:chgData name="남 혜빈" userId="fbe3caf4cd5fb01d" providerId="LiveId" clId="{94000C65-D6B4-C84B-907C-6E1E27976A5B}" dt="2021-09-29T03:34:08.513" v="12332"/>
        <pc:sldMkLst>
          <pc:docMk/>
          <pc:sldMk cId="1569749056" sldId="294"/>
        </pc:sldMkLst>
        <pc:spChg chg="add del mod">
          <ac:chgData name="남 혜빈" userId="fbe3caf4cd5fb01d" providerId="LiveId" clId="{94000C65-D6B4-C84B-907C-6E1E27976A5B}" dt="2021-09-28T13:22:06.755" v="3201" actId="478"/>
          <ac:spMkLst>
            <pc:docMk/>
            <pc:sldMk cId="1569749056" sldId="294"/>
            <ac:spMk id="2" creationId="{398A9101-D33E-3548-824D-C0D53EF943DD}"/>
          </ac:spMkLst>
        </pc:spChg>
        <pc:spChg chg="del mod">
          <ac:chgData name="남 혜빈" userId="fbe3caf4cd5fb01d" providerId="LiveId" clId="{94000C65-D6B4-C84B-907C-6E1E27976A5B}" dt="2021-09-28T07:26:04.609" v="988" actId="478"/>
          <ac:spMkLst>
            <pc:docMk/>
            <pc:sldMk cId="1569749056" sldId="294"/>
            <ac:spMk id="2" creationId="{FD01D65B-19D2-534E-B285-0787B40593C9}"/>
          </ac:spMkLst>
        </pc:spChg>
        <pc:spChg chg="del">
          <ac:chgData name="남 혜빈" userId="fbe3caf4cd5fb01d" providerId="LiveId" clId="{94000C65-D6B4-C84B-907C-6E1E27976A5B}" dt="2021-09-28T07:25:04.303" v="946" actId="478"/>
          <ac:spMkLst>
            <pc:docMk/>
            <pc:sldMk cId="1569749056" sldId="294"/>
            <ac:spMk id="3" creationId="{8BE3F005-54B5-ED49-B49D-2C4C8722A717}"/>
          </ac:spMkLst>
        </pc:spChg>
        <pc:spChg chg="add del mod">
          <ac:chgData name="남 혜빈" userId="fbe3caf4cd5fb01d" providerId="LiveId" clId="{94000C65-D6B4-C84B-907C-6E1E27976A5B}" dt="2021-09-28T13:20:28.998" v="3135" actId="478"/>
          <ac:spMkLst>
            <pc:docMk/>
            <pc:sldMk cId="1569749056" sldId="294"/>
            <ac:spMk id="4" creationId="{2E869273-54BB-C847-B0E9-ED9E3D781951}"/>
          </ac:spMkLst>
        </pc:spChg>
        <pc:spChg chg="add mod">
          <ac:chgData name="남 혜빈" userId="fbe3caf4cd5fb01d" providerId="LiveId" clId="{94000C65-D6B4-C84B-907C-6E1E27976A5B}" dt="2021-09-28T13:22:59.008" v="3207" actId="14100"/>
          <ac:spMkLst>
            <pc:docMk/>
            <pc:sldMk cId="1569749056" sldId="294"/>
            <ac:spMk id="5" creationId="{40F57C4F-8CFE-E845-952A-2D3E486ADA55}"/>
          </ac:spMkLst>
        </pc:spChg>
        <pc:spChg chg="add del mod">
          <ac:chgData name="남 혜빈" userId="fbe3caf4cd5fb01d" providerId="LiveId" clId="{94000C65-D6B4-C84B-907C-6E1E27976A5B}" dt="2021-09-28T07:26:07.639" v="989" actId="478"/>
          <ac:spMkLst>
            <pc:docMk/>
            <pc:sldMk cId="1569749056" sldId="294"/>
            <ac:spMk id="7" creationId="{88B874C4-9DE1-4D4E-A8B9-E04E02E07238}"/>
          </ac:spMkLst>
        </pc:spChg>
        <pc:spChg chg="add mod">
          <ac:chgData name="남 혜빈" userId="fbe3caf4cd5fb01d" providerId="LiveId" clId="{94000C65-D6B4-C84B-907C-6E1E27976A5B}" dt="2021-09-28T07:35:41.747" v="1333" actId="14100"/>
          <ac:spMkLst>
            <pc:docMk/>
            <pc:sldMk cId="1569749056" sldId="294"/>
            <ac:spMk id="8" creationId="{0A6C5FB0-A26E-344F-B941-ED76CCA24819}"/>
          </ac:spMkLst>
        </pc:spChg>
        <pc:graphicFrameChg chg="add mod modGraphic">
          <ac:chgData name="남 혜빈" userId="fbe3caf4cd5fb01d" providerId="LiveId" clId="{94000C65-D6B4-C84B-907C-6E1E27976A5B}" dt="2021-09-28T13:23:34.964" v="3208" actId="207"/>
          <ac:graphicFrameMkLst>
            <pc:docMk/>
            <pc:sldMk cId="1569749056" sldId="294"/>
            <ac:graphicFrameMk id="9" creationId="{1190102B-F954-B448-84E6-B585AD1D6A65}"/>
          </ac:graphicFrameMkLst>
        </pc:graphicFrameChg>
      </pc:sldChg>
      <pc:sldChg chg="addSp modSp new del mod">
        <pc:chgData name="남 혜빈" userId="fbe3caf4cd5fb01d" providerId="LiveId" clId="{94000C65-D6B4-C84B-907C-6E1E27976A5B}" dt="2021-09-28T09:54:59.710" v="2326" actId="2696"/>
        <pc:sldMkLst>
          <pc:docMk/>
          <pc:sldMk cId="897071874" sldId="295"/>
        </pc:sldMkLst>
        <pc:spChg chg="add mod">
          <ac:chgData name="남 혜빈" userId="fbe3caf4cd5fb01d" providerId="LiveId" clId="{94000C65-D6B4-C84B-907C-6E1E27976A5B}" dt="2021-09-28T08:38:35.955" v="1950" actId="1076"/>
          <ac:spMkLst>
            <pc:docMk/>
            <pc:sldMk cId="897071874" sldId="295"/>
            <ac:spMk id="4" creationId="{CB9F4D3A-3C2C-194E-B0BC-ACBAA8E25F6E}"/>
          </ac:spMkLst>
        </pc:spChg>
      </pc:sldChg>
      <pc:sldChg chg="addSp delSp modSp new mod ord modTransition setBg modNotesTx">
        <pc:chgData name="남 혜빈" userId="fbe3caf4cd5fb01d" providerId="LiveId" clId="{94000C65-D6B4-C84B-907C-6E1E27976A5B}" dt="2021-09-29T12:04:18.175" v="20071" actId="12788"/>
        <pc:sldMkLst>
          <pc:docMk/>
          <pc:sldMk cId="503110410" sldId="296"/>
        </pc:sldMkLst>
        <pc:spChg chg="add mod">
          <ac:chgData name="남 혜빈" userId="fbe3caf4cd5fb01d" providerId="LiveId" clId="{94000C65-D6B4-C84B-907C-6E1E27976A5B}" dt="2021-09-29T08:18:58.071" v="14372" actId="1076"/>
          <ac:spMkLst>
            <pc:docMk/>
            <pc:sldMk cId="503110410" sldId="296"/>
            <ac:spMk id="2" creationId="{3F58E9F4-5C0F-2346-9922-B52770E8DEDB}"/>
          </ac:spMkLst>
        </pc:spChg>
        <pc:spChg chg="add del mod">
          <ac:chgData name="남 혜빈" userId="fbe3caf4cd5fb01d" providerId="LiveId" clId="{94000C65-D6B4-C84B-907C-6E1E27976A5B}" dt="2021-09-28T08:45:52.184" v="1996" actId="26606"/>
          <ac:spMkLst>
            <pc:docMk/>
            <pc:sldMk cId="503110410" sldId="296"/>
            <ac:spMk id="2" creationId="{F6EA2D00-4AB6-2040-BB4C-F514119B26F8}"/>
          </ac:spMkLst>
        </pc:spChg>
        <pc:spChg chg="add del mod">
          <ac:chgData name="남 혜빈" userId="fbe3caf4cd5fb01d" providerId="LiveId" clId="{94000C65-D6B4-C84B-907C-6E1E27976A5B}" dt="2021-09-28T08:45:52.184" v="1996" actId="26606"/>
          <ac:spMkLst>
            <pc:docMk/>
            <pc:sldMk cId="503110410" sldId="296"/>
            <ac:spMk id="3" creationId="{32E5938F-51E8-6749-852F-73B361E797D6}"/>
          </ac:spMkLst>
        </pc:spChg>
        <pc:spChg chg="add mod">
          <ac:chgData name="남 혜빈" userId="fbe3caf4cd5fb01d" providerId="LiveId" clId="{94000C65-D6B4-C84B-907C-6E1E27976A5B}" dt="2021-09-29T12:04:18.175" v="20071" actId="12788"/>
          <ac:spMkLst>
            <pc:docMk/>
            <pc:sldMk cId="503110410" sldId="296"/>
            <ac:spMk id="5" creationId="{E52B229E-5A77-F746-B38F-484B46DDA0F1}"/>
          </ac:spMkLst>
        </pc:spChg>
        <pc:spChg chg="add mod">
          <ac:chgData name="남 혜빈" userId="fbe3caf4cd5fb01d" providerId="LiveId" clId="{94000C65-D6B4-C84B-907C-6E1E27976A5B}" dt="2021-09-29T10:04:54.641" v="16414" actId="14100"/>
          <ac:spMkLst>
            <pc:docMk/>
            <pc:sldMk cId="503110410" sldId="296"/>
            <ac:spMk id="6" creationId="{C7E93C6B-364C-5D49-B372-6C2836ADEDCC}"/>
          </ac:spMkLst>
        </pc:spChg>
        <pc:spChg chg="add del mod">
          <ac:chgData name="남 혜빈" userId="fbe3caf4cd5fb01d" providerId="LiveId" clId="{94000C65-D6B4-C84B-907C-6E1E27976A5B}" dt="2021-09-29T12:00:56.505" v="20053" actId="21"/>
          <ac:spMkLst>
            <pc:docMk/>
            <pc:sldMk cId="503110410" sldId="296"/>
            <ac:spMk id="7" creationId="{45FD3EE6-C7C4-D740-890A-9E3A7F27C826}"/>
          </ac:spMkLst>
        </pc:spChg>
        <pc:spChg chg="add del mod">
          <ac:chgData name="남 혜빈" userId="fbe3caf4cd5fb01d" providerId="LiveId" clId="{94000C65-D6B4-C84B-907C-6E1E27976A5B}" dt="2021-09-29T12:00:56.505" v="20053" actId="21"/>
          <ac:spMkLst>
            <pc:docMk/>
            <pc:sldMk cId="503110410" sldId="296"/>
            <ac:spMk id="8" creationId="{02F35497-146F-2546-A98C-75D92C198CFE}"/>
          </ac:spMkLst>
        </pc:spChg>
        <pc:spChg chg="add del mod">
          <ac:chgData name="남 혜빈" userId="fbe3caf4cd5fb01d" providerId="LiveId" clId="{94000C65-D6B4-C84B-907C-6E1E27976A5B}" dt="2021-09-29T12:00:56.505" v="20053" actId="21"/>
          <ac:spMkLst>
            <pc:docMk/>
            <pc:sldMk cId="503110410" sldId="296"/>
            <ac:spMk id="10" creationId="{D686FB58-D7F9-7541-9F85-A53F256D0C27}"/>
          </ac:spMkLst>
        </pc:spChg>
        <pc:spChg chg="add del">
          <ac:chgData name="남 혜빈" userId="fbe3caf4cd5fb01d" providerId="LiveId" clId="{94000C65-D6B4-C84B-907C-6E1E27976A5B}" dt="2021-09-28T08:45:44.468" v="1993" actId="26606"/>
          <ac:spMkLst>
            <pc:docMk/>
            <pc:sldMk cId="503110410" sldId="296"/>
            <ac:spMk id="11" creationId="{736F0DFD-0954-464F-BF12-DD2E6F6E0380}"/>
          </ac:spMkLst>
        </pc:spChg>
        <pc:spChg chg="add del">
          <ac:chgData name="남 혜빈" userId="fbe3caf4cd5fb01d" providerId="LiveId" clId="{94000C65-D6B4-C84B-907C-6E1E27976A5B}" dt="2021-09-28T08:45:44.468" v="1993" actId="26606"/>
          <ac:spMkLst>
            <pc:docMk/>
            <pc:sldMk cId="503110410" sldId="296"/>
            <ac:spMk id="12" creationId="{5F879AC3-D4CE-493C-ADC7-06205677F4F8}"/>
          </ac:spMkLst>
        </pc:spChg>
        <pc:spChg chg="add del">
          <ac:chgData name="남 혜빈" userId="fbe3caf4cd5fb01d" providerId="LiveId" clId="{94000C65-D6B4-C84B-907C-6E1E27976A5B}" dt="2021-09-28T08:45:52.175" v="1995" actId="26606"/>
          <ac:spMkLst>
            <pc:docMk/>
            <pc:sldMk cId="503110410" sldId="296"/>
            <ac:spMk id="14" creationId="{1500B4A4-B1F1-41EA-886A-B8A210DBCA3B}"/>
          </ac:spMkLst>
        </pc:spChg>
        <pc:spChg chg="add mod">
          <ac:chgData name="남 혜빈" userId="fbe3caf4cd5fb01d" providerId="LiveId" clId="{94000C65-D6B4-C84B-907C-6E1E27976A5B}" dt="2021-09-29T05:29:47.991" v="13184" actId="12789"/>
          <ac:spMkLst>
            <pc:docMk/>
            <pc:sldMk cId="503110410" sldId="296"/>
            <ac:spMk id="14" creationId="{A9BD9E85-B2D0-0046-9F34-2A36A50428E2}"/>
          </ac:spMkLst>
        </pc:spChg>
        <pc:spChg chg="add mod">
          <ac:chgData name="남 혜빈" userId="fbe3caf4cd5fb01d" providerId="LiveId" clId="{94000C65-D6B4-C84B-907C-6E1E27976A5B}" dt="2021-09-29T05:44:49.478" v="13476" actId="1076"/>
          <ac:spMkLst>
            <pc:docMk/>
            <pc:sldMk cId="503110410" sldId="296"/>
            <ac:spMk id="15" creationId="{39F8430F-2A03-E549-836D-A636412E6E98}"/>
          </ac:spMkLst>
        </pc:spChg>
        <pc:spChg chg="add del">
          <ac:chgData name="남 혜빈" userId="fbe3caf4cd5fb01d" providerId="LiveId" clId="{94000C65-D6B4-C84B-907C-6E1E27976A5B}" dt="2021-09-28T08:45:52.175" v="1995" actId="26606"/>
          <ac:spMkLst>
            <pc:docMk/>
            <pc:sldMk cId="503110410" sldId="296"/>
            <ac:spMk id="15" creationId="{5E55A99C-0BDC-4DBE-8E40-9FA66F629FA1}"/>
          </ac:spMkLst>
        </pc:spChg>
        <pc:spChg chg="add del mod">
          <ac:chgData name="남 혜빈" userId="fbe3caf4cd5fb01d" providerId="LiveId" clId="{94000C65-D6B4-C84B-907C-6E1E27976A5B}" dt="2021-09-29T12:01:09.443" v="20056" actId="21"/>
          <ac:spMkLst>
            <pc:docMk/>
            <pc:sldMk cId="503110410" sldId="296"/>
            <ac:spMk id="16" creationId="{3BFD4DBA-FD3D-CB4D-B0D8-D1F5DCEBE1D2}"/>
          </ac:spMkLst>
        </pc:spChg>
        <pc:spChg chg="add">
          <ac:chgData name="남 혜빈" userId="fbe3caf4cd5fb01d" providerId="LiveId" clId="{94000C65-D6B4-C84B-907C-6E1E27976A5B}" dt="2021-09-28T08:45:52.184" v="1996" actId="26606"/>
          <ac:spMkLst>
            <pc:docMk/>
            <pc:sldMk cId="503110410" sldId="296"/>
            <ac:spMk id="17" creationId="{7C1E5815-D54C-487F-A054-6D4930ADE3DF}"/>
          </ac:spMkLst>
        </pc:spChg>
        <pc:spChg chg="add">
          <ac:chgData name="남 혜빈" userId="fbe3caf4cd5fb01d" providerId="LiveId" clId="{94000C65-D6B4-C84B-907C-6E1E27976A5B}" dt="2021-09-28T08:45:52.184" v="1996" actId="26606"/>
          <ac:spMkLst>
            <pc:docMk/>
            <pc:sldMk cId="503110410" sldId="296"/>
            <ac:spMk id="18" creationId="{736F0DFD-0954-464F-BF12-DD2E6F6E0380}"/>
          </ac:spMkLst>
        </pc:spChg>
        <pc:spChg chg="add del mod">
          <ac:chgData name="남 혜빈" userId="fbe3caf4cd5fb01d" providerId="LiveId" clId="{94000C65-D6B4-C84B-907C-6E1E27976A5B}" dt="2021-09-29T12:01:09.443" v="20056" actId="21"/>
          <ac:spMkLst>
            <pc:docMk/>
            <pc:sldMk cId="503110410" sldId="296"/>
            <ac:spMk id="19" creationId="{4F04802A-4E33-1543-A064-56F0672A17E6}"/>
          </ac:spMkLst>
        </pc:spChg>
        <pc:spChg chg="add del mod">
          <ac:chgData name="남 혜빈" userId="fbe3caf4cd5fb01d" providerId="LiveId" clId="{94000C65-D6B4-C84B-907C-6E1E27976A5B}" dt="2021-09-29T12:01:09.443" v="20056" actId="21"/>
          <ac:spMkLst>
            <pc:docMk/>
            <pc:sldMk cId="503110410" sldId="296"/>
            <ac:spMk id="20" creationId="{F2E0E7CB-A69F-904B-8D7B-9733CCBB18B3}"/>
          </ac:spMkLst>
        </pc:spChg>
        <pc:picChg chg="add mod">
          <ac:chgData name="남 혜빈" userId="fbe3caf4cd5fb01d" providerId="LiveId" clId="{94000C65-D6B4-C84B-907C-6E1E27976A5B}" dt="2021-09-29T10:04:47.804" v="16412" actId="1076"/>
          <ac:picMkLst>
            <pc:docMk/>
            <pc:sldMk cId="503110410" sldId="296"/>
            <ac:picMk id="4" creationId="{FC70990E-FE2B-0044-9589-22AFE249637A}"/>
          </ac:picMkLst>
        </pc:picChg>
        <pc:cxnChg chg="add del">
          <ac:chgData name="남 혜빈" userId="fbe3caf4cd5fb01d" providerId="LiveId" clId="{94000C65-D6B4-C84B-907C-6E1E27976A5B}" dt="2021-09-28T08:45:35.175" v="1991" actId="26606"/>
          <ac:cxnSpMkLst>
            <pc:docMk/>
            <pc:sldMk cId="503110410" sldId="296"/>
            <ac:cxnSpMk id="9" creationId="{A7F400EE-A8A5-48AF-B4D6-291B52C6F0B0}"/>
          </ac:cxnSpMkLst>
        </pc:cxnChg>
      </pc:sldChg>
      <pc:sldChg chg="addSp delSp modSp add del mod ord setBg delDesignElem">
        <pc:chgData name="남 혜빈" userId="fbe3caf4cd5fb01d" providerId="LiveId" clId="{94000C65-D6B4-C84B-907C-6E1E27976A5B}" dt="2021-09-28T18:53:28.760" v="9011" actId="2696"/>
        <pc:sldMkLst>
          <pc:docMk/>
          <pc:sldMk cId="1344445284" sldId="297"/>
        </pc:sldMkLst>
        <pc:spChg chg="add mod">
          <ac:chgData name="남 혜빈" userId="fbe3caf4cd5fb01d" providerId="LiveId" clId="{94000C65-D6B4-C84B-907C-6E1E27976A5B}" dt="2021-09-28T08:54:24.729" v="2114" actId="208"/>
          <ac:spMkLst>
            <pc:docMk/>
            <pc:sldMk cId="1344445284" sldId="297"/>
            <ac:spMk id="2" creationId="{EF5F1A74-15AF-7C45-ACBD-1CA9E5B0B54D}"/>
          </ac:spMkLst>
        </pc:spChg>
        <pc:spChg chg="add del mod">
          <ac:chgData name="남 혜빈" userId="fbe3caf4cd5fb01d" providerId="LiveId" clId="{94000C65-D6B4-C84B-907C-6E1E27976A5B}" dt="2021-09-28T08:54:30.917" v="2117"/>
          <ac:spMkLst>
            <pc:docMk/>
            <pc:sldMk cId="1344445284" sldId="297"/>
            <ac:spMk id="3" creationId="{8F47204E-964C-664E-A53B-CB4A9DA1FFDA}"/>
          </ac:spMkLst>
        </pc:spChg>
        <pc:spChg chg="mod">
          <ac:chgData name="남 혜빈" userId="fbe3caf4cd5fb01d" providerId="LiveId" clId="{94000C65-D6B4-C84B-907C-6E1E27976A5B}" dt="2021-09-28T08:53:55.963" v="2111" actId="12788"/>
          <ac:spMkLst>
            <pc:docMk/>
            <pc:sldMk cId="1344445284" sldId="297"/>
            <ac:spMk id="5" creationId="{E52B229E-5A77-F746-B38F-484B46DDA0F1}"/>
          </ac:spMkLst>
        </pc:spChg>
        <pc:spChg chg="del">
          <ac:chgData name="남 혜빈" userId="fbe3caf4cd5fb01d" providerId="LiveId" clId="{94000C65-D6B4-C84B-907C-6E1E27976A5B}" dt="2021-09-28T08:53:40.570" v="2093"/>
          <ac:spMkLst>
            <pc:docMk/>
            <pc:sldMk cId="1344445284" sldId="297"/>
            <ac:spMk id="17" creationId="{7C1E5815-D54C-487F-A054-6D4930ADE3DF}"/>
          </ac:spMkLst>
        </pc:spChg>
        <pc:spChg chg="del">
          <ac:chgData name="남 혜빈" userId="fbe3caf4cd5fb01d" providerId="LiveId" clId="{94000C65-D6B4-C84B-907C-6E1E27976A5B}" dt="2021-09-28T08:53:40.570" v="2093"/>
          <ac:spMkLst>
            <pc:docMk/>
            <pc:sldMk cId="1344445284" sldId="297"/>
            <ac:spMk id="18" creationId="{736F0DFD-0954-464F-BF12-DD2E6F6E0380}"/>
          </ac:spMkLst>
        </pc:spChg>
      </pc:sldChg>
      <pc:sldChg chg="addSp delSp modSp new mod modTransition">
        <pc:chgData name="남 혜빈" userId="fbe3caf4cd5fb01d" providerId="LiveId" clId="{94000C65-D6B4-C84B-907C-6E1E27976A5B}" dt="2021-09-29T03:34:08.513" v="12332"/>
        <pc:sldMkLst>
          <pc:docMk/>
          <pc:sldMk cId="1828325218" sldId="298"/>
        </pc:sldMkLst>
        <pc:spChg chg="mod">
          <ac:chgData name="남 혜빈" userId="fbe3caf4cd5fb01d" providerId="LiveId" clId="{94000C65-D6B4-C84B-907C-6E1E27976A5B}" dt="2021-09-28T14:56:40.120" v="5589" actId="1076"/>
          <ac:spMkLst>
            <pc:docMk/>
            <pc:sldMk cId="1828325218" sldId="298"/>
            <ac:spMk id="2" creationId="{9C3AC3EE-CC31-844D-BBC9-F74E07BF8EAB}"/>
          </ac:spMkLst>
        </pc:spChg>
        <pc:spChg chg="mod">
          <ac:chgData name="남 혜빈" userId="fbe3caf4cd5fb01d" providerId="LiveId" clId="{94000C65-D6B4-C84B-907C-6E1E27976A5B}" dt="2021-09-28T14:56:36.834" v="5588" actId="1076"/>
          <ac:spMkLst>
            <pc:docMk/>
            <pc:sldMk cId="1828325218" sldId="298"/>
            <ac:spMk id="3" creationId="{BCE80E96-77B9-B546-A5CA-D48B31CA9F24}"/>
          </ac:spMkLst>
        </pc:spChg>
        <pc:spChg chg="add mod">
          <ac:chgData name="남 혜빈" userId="fbe3caf4cd5fb01d" providerId="LiveId" clId="{94000C65-D6B4-C84B-907C-6E1E27976A5B}" dt="2021-09-28T14:57:45.728" v="5597" actId="14100"/>
          <ac:spMkLst>
            <pc:docMk/>
            <pc:sldMk cId="1828325218" sldId="298"/>
            <ac:spMk id="4" creationId="{0406B222-F923-D949-A0AA-B07AB509F91D}"/>
          </ac:spMkLst>
        </pc:spChg>
        <pc:spChg chg="add mod">
          <ac:chgData name="남 혜빈" userId="fbe3caf4cd5fb01d" providerId="LiveId" clId="{94000C65-D6B4-C84B-907C-6E1E27976A5B}" dt="2021-09-28T14:57:40.609" v="5596" actId="1076"/>
          <ac:spMkLst>
            <pc:docMk/>
            <pc:sldMk cId="1828325218" sldId="298"/>
            <ac:spMk id="5" creationId="{82A55CDA-D511-8048-B6C1-6CED5DC4CAF4}"/>
          </ac:spMkLst>
        </pc:spChg>
        <pc:spChg chg="add mod">
          <ac:chgData name="남 혜빈" userId="fbe3caf4cd5fb01d" providerId="LiveId" clId="{94000C65-D6B4-C84B-907C-6E1E27976A5B}" dt="2021-09-28T15:24:40.531" v="6644" actId="1076"/>
          <ac:spMkLst>
            <pc:docMk/>
            <pc:sldMk cId="1828325218" sldId="298"/>
            <ac:spMk id="6" creationId="{49DBBE12-9216-AB4D-8817-5E5BAD239EB2}"/>
          </ac:spMkLst>
        </pc:spChg>
        <pc:spChg chg="add del mod">
          <ac:chgData name="남 혜빈" userId="fbe3caf4cd5fb01d" providerId="LiveId" clId="{94000C65-D6B4-C84B-907C-6E1E27976A5B}" dt="2021-09-28T14:56:18.709" v="5585" actId="478"/>
          <ac:spMkLst>
            <pc:docMk/>
            <pc:sldMk cId="1828325218" sldId="298"/>
            <ac:spMk id="8" creationId="{86A562C4-6557-E44B-9A5D-1A74D222ADBC}"/>
          </ac:spMkLst>
        </pc:spChg>
        <pc:spChg chg="add del mod">
          <ac:chgData name="남 혜빈" userId="fbe3caf4cd5fb01d" providerId="LiveId" clId="{94000C65-D6B4-C84B-907C-6E1E27976A5B}" dt="2021-09-28T14:56:18.709" v="5585" actId="478"/>
          <ac:spMkLst>
            <pc:docMk/>
            <pc:sldMk cId="1828325218" sldId="298"/>
            <ac:spMk id="9" creationId="{58C6BEC4-53C6-9341-A5BB-E80C859D0371}"/>
          </ac:spMkLst>
        </pc:spChg>
        <pc:spChg chg="add del mod">
          <ac:chgData name="남 혜빈" userId="fbe3caf4cd5fb01d" providerId="LiveId" clId="{94000C65-D6B4-C84B-907C-6E1E27976A5B}" dt="2021-09-28T14:56:18.709" v="5585" actId="478"/>
          <ac:spMkLst>
            <pc:docMk/>
            <pc:sldMk cId="1828325218" sldId="298"/>
            <ac:spMk id="10" creationId="{456A5370-2D6A-D44D-B612-AF253094E33A}"/>
          </ac:spMkLst>
        </pc:spChg>
        <pc:spChg chg="add mod">
          <ac:chgData name="남 혜빈" userId="fbe3caf4cd5fb01d" providerId="LiveId" clId="{94000C65-D6B4-C84B-907C-6E1E27976A5B}" dt="2021-09-28T14:00:02.589" v="4042" actId="208"/>
          <ac:spMkLst>
            <pc:docMk/>
            <pc:sldMk cId="1828325218" sldId="298"/>
            <ac:spMk id="11" creationId="{9AF5422D-FFDD-664A-A333-B95CADDBDF83}"/>
          </ac:spMkLst>
        </pc:spChg>
        <pc:spChg chg="add mod">
          <ac:chgData name="남 혜빈" userId="fbe3caf4cd5fb01d" providerId="LiveId" clId="{94000C65-D6B4-C84B-907C-6E1E27976A5B}" dt="2021-09-28T14:56:51.810" v="5590" actId="1076"/>
          <ac:spMkLst>
            <pc:docMk/>
            <pc:sldMk cId="1828325218" sldId="298"/>
            <ac:spMk id="12" creationId="{FA5D45D8-7FFF-4249-A737-23223DFCF684}"/>
          </ac:spMkLst>
        </pc:spChg>
        <pc:picChg chg="add del mod">
          <ac:chgData name="남 혜빈" userId="fbe3caf4cd5fb01d" providerId="LiveId" clId="{94000C65-D6B4-C84B-907C-6E1E27976A5B}" dt="2021-09-28T14:56:18.709" v="5585" actId="478"/>
          <ac:picMkLst>
            <pc:docMk/>
            <pc:sldMk cId="1828325218" sldId="298"/>
            <ac:picMk id="7" creationId="{DC6D9832-BC32-2F48-A5F6-0A6B64D8EB51}"/>
          </ac:picMkLst>
        </pc:picChg>
      </pc:sldChg>
      <pc:sldChg chg="addSp delSp modSp new del mod">
        <pc:chgData name="남 혜빈" userId="fbe3caf4cd5fb01d" providerId="LiveId" clId="{94000C65-D6B4-C84B-907C-6E1E27976A5B}" dt="2021-09-28T13:33:15.111" v="3296" actId="2696"/>
        <pc:sldMkLst>
          <pc:docMk/>
          <pc:sldMk cId="2256772949" sldId="298"/>
        </pc:sldMkLst>
        <pc:spChg chg="add del">
          <ac:chgData name="남 혜빈" userId="fbe3caf4cd5fb01d" providerId="LiveId" clId="{94000C65-D6B4-C84B-907C-6E1E27976A5B}" dt="2021-09-28T13:15:12.005" v="3130" actId="478"/>
          <ac:spMkLst>
            <pc:docMk/>
            <pc:sldMk cId="2256772949" sldId="298"/>
            <ac:spMk id="2" creationId="{D9435CA7-3C29-AF4C-BCDE-B8F446201F5C}"/>
          </ac:spMkLst>
        </pc:spChg>
        <pc:spChg chg="add del">
          <ac:chgData name="남 혜빈" userId="fbe3caf4cd5fb01d" providerId="LiveId" clId="{94000C65-D6B4-C84B-907C-6E1E27976A5B}" dt="2021-09-28T13:15:12.005" v="3130" actId="478"/>
          <ac:spMkLst>
            <pc:docMk/>
            <pc:sldMk cId="2256772949" sldId="298"/>
            <ac:spMk id="3" creationId="{A7A37E58-AD9F-CD4D-BF24-C4E56C95A7DA}"/>
          </ac:spMkLst>
        </pc:spChg>
        <pc:spChg chg="add mod">
          <ac:chgData name="남 혜빈" userId="fbe3caf4cd5fb01d" providerId="LiveId" clId="{94000C65-D6B4-C84B-907C-6E1E27976A5B}" dt="2021-09-28T13:15:30.640" v="3134" actId="13822"/>
          <ac:spMkLst>
            <pc:docMk/>
            <pc:sldMk cId="2256772949" sldId="298"/>
            <ac:spMk id="4" creationId="{2A767C98-981E-9346-A8B9-8FE4399D45E7}"/>
          </ac:spMkLst>
        </pc:spChg>
      </pc:sldChg>
      <pc:sldChg chg="new del">
        <pc:chgData name="남 혜빈" userId="fbe3caf4cd5fb01d" providerId="LiveId" clId="{94000C65-D6B4-C84B-907C-6E1E27976A5B}" dt="2021-09-28T09:54:43.821" v="2325" actId="2696"/>
        <pc:sldMkLst>
          <pc:docMk/>
          <pc:sldMk cId="3001628934" sldId="298"/>
        </pc:sldMkLst>
      </pc:sldChg>
      <pc:sldChg chg="addSp modSp add mod modTransition">
        <pc:chgData name="남 혜빈" userId="fbe3caf4cd5fb01d" providerId="LiveId" clId="{94000C65-D6B4-C84B-907C-6E1E27976A5B}" dt="2021-09-29T05:42:59.528" v="13419" actId="1076"/>
        <pc:sldMkLst>
          <pc:docMk/>
          <pc:sldMk cId="4191718548" sldId="299"/>
        </pc:sldMkLst>
        <pc:spChg chg="add mod">
          <ac:chgData name="남 혜빈" userId="fbe3caf4cd5fb01d" providerId="LiveId" clId="{94000C65-D6B4-C84B-907C-6E1E27976A5B}" dt="2021-09-29T05:39:58.323" v="13416" actId="1076"/>
          <ac:spMkLst>
            <pc:docMk/>
            <pc:sldMk cId="4191718548" sldId="299"/>
            <ac:spMk id="3" creationId="{A5831155-3CE9-0A49-AD28-3299A63EC9D6}"/>
          </ac:spMkLst>
        </pc:spChg>
        <pc:spChg chg="mod">
          <ac:chgData name="남 혜빈" userId="fbe3caf4cd5fb01d" providerId="LiveId" clId="{94000C65-D6B4-C84B-907C-6E1E27976A5B}" dt="2021-09-29T05:39:33.469" v="13412" actId="115"/>
          <ac:spMkLst>
            <pc:docMk/>
            <pc:sldMk cId="4191718548" sldId="299"/>
            <ac:spMk id="5" creationId="{FAF83D0C-D5D7-6446-BEA5-9A49F2D3B02F}"/>
          </ac:spMkLst>
        </pc:spChg>
        <pc:spChg chg="add mod">
          <ac:chgData name="남 혜빈" userId="fbe3caf4cd5fb01d" providerId="LiveId" clId="{94000C65-D6B4-C84B-907C-6E1E27976A5B}" dt="2021-09-29T05:39:46.876" v="13415" actId="1076"/>
          <ac:spMkLst>
            <pc:docMk/>
            <pc:sldMk cId="4191718548" sldId="299"/>
            <ac:spMk id="10" creationId="{CF893E01-3732-5F45-8D48-B82FF6A88E36}"/>
          </ac:spMkLst>
        </pc:spChg>
        <pc:picChg chg="add mod">
          <ac:chgData name="남 혜빈" userId="fbe3caf4cd5fb01d" providerId="LiveId" clId="{94000C65-D6B4-C84B-907C-6E1E27976A5B}" dt="2021-09-29T05:38:10.071" v="13272" actId="14100"/>
          <ac:picMkLst>
            <pc:docMk/>
            <pc:sldMk cId="4191718548" sldId="299"/>
            <ac:picMk id="12" creationId="{9D3384EB-67AD-AE4B-AE22-9A6205FB9C07}"/>
          </ac:picMkLst>
        </pc:picChg>
        <pc:cxnChg chg="add mod">
          <ac:chgData name="남 혜빈" userId="fbe3caf4cd5fb01d" providerId="LiveId" clId="{94000C65-D6B4-C84B-907C-6E1E27976A5B}" dt="2021-09-29T05:42:59.528" v="13419" actId="1076"/>
          <ac:cxnSpMkLst>
            <pc:docMk/>
            <pc:sldMk cId="4191718548" sldId="299"/>
            <ac:cxnSpMk id="6" creationId="{69359440-3093-FF44-9B83-B2809826BED3}"/>
          </ac:cxnSpMkLst>
        </pc:cxnChg>
      </pc:sldChg>
      <pc:sldChg chg="addSp delSp modSp add mod modTransition">
        <pc:chgData name="남 혜빈" userId="fbe3caf4cd5fb01d" providerId="LiveId" clId="{94000C65-D6B4-C84B-907C-6E1E27976A5B}" dt="2021-09-29T03:34:08.513" v="12332"/>
        <pc:sldMkLst>
          <pc:docMk/>
          <pc:sldMk cId="2555403854" sldId="300"/>
        </pc:sldMkLst>
        <pc:spChg chg="del">
          <ac:chgData name="남 혜빈" userId="fbe3caf4cd5fb01d" providerId="LiveId" clId="{94000C65-D6B4-C84B-907C-6E1E27976A5B}" dt="2021-09-28T14:59:05.174" v="5600" actId="478"/>
          <ac:spMkLst>
            <pc:docMk/>
            <pc:sldMk cId="2555403854" sldId="300"/>
            <ac:spMk id="2" creationId="{4D57A734-DA65-E943-AEC5-FA5E4C388154}"/>
          </ac:spMkLst>
        </pc:spChg>
        <pc:spChg chg="del">
          <ac:chgData name="남 혜빈" userId="fbe3caf4cd5fb01d" providerId="LiveId" clId="{94000C65-D6B4-C84B-907C-6E1E27976A5B}" dt="2021-09-28T14:59:05.174" v="5600" actId="478"/>
          <ac:spMkLst>
            <pc:docMk/>
            <pc:sldMk cId="2555403854" sldId="300"/>
            <ac:spMk id="5" creationId="{FAF83D0C-D5D7-6446-BEA5-9A49F2D3B02F}"/>
          </ac:spMkLst>
        </pc:spChg>
        <pc:spChg chg="add del mod">
          <ac:chgData name="남 혜빈" userId="fbe3caf4cd5fb01d" providerId="LiveId" clId="{94000C65-D6B4-C84B-907C-6E1E27976A5B}" dt="2021-09-28T14:59:07.613" v="5601" actId="478"/>
          <ac:spMkLst>
            <pc:docMk/>
            <pc:sldMk cId="2555403854" sldId="300"/>
            <ac:spMk id="6" creationId="{9536B8EF-2B06-314A-A18E-AA62FBBCBF8E}"/>
          </ac:spMkLst>
        </pc:spChg>
        <pc:spChg chg="add mod">
          <ac:chgData name="남 혜빈" userId="fbe3caf4cd5fb01d" providerId="LiveId" clId="{94000C65-D6B4-C84B-907C-6E1E27976A5B}" dt="2021-09-28T14:59:26.584" v="5604" actId="208"/>
          <ac:spMkLst>
            <pc:docMk/>
            <pc:sldMk cId="2555403854" sldId="300"/>
            <ac:spMk id="7" creationId="{E5203464-DEEC-6742-A836-2817DEBAFA6A}"/>
          </ac:spMkLst>
        </pc:spChg>
        <pc:spChg chg="add mod">
          <ac:chgData name="남 혜빈" userId="fbe3caf4cd5fb01d" providerId="LiveId" clId="{94000C65-D6B4-C84B-907C-6E1E27976A5B}" dt="2021-09-28T15:02:51.144" v="5647" actId="408"/>
          <ac:spMkLst>
            <pc:docMk/>
            <pc:sldMk cId="2555403854" sldId="300"/>
            <ac:spMk id="10" creationId="{1B833474-F318-E14D-822F-3184824570C8}"/>
          </ac:spMkLst>
        </pc:spChg>
        <pc:spChg chg="add mod">
          <ac:chgData name="남 혜빈" userId="fbe3caf4cd5fb01d" providerId="LiveId" clId="{94000C65-D6B4-C84B-907C-6E1E27976A5B}" dt="2021-09-28T15:03:54.526" v="5662" actId="20577"/>
          <ac:spMkLst>
            <pc:docMk/>
            <pc:sldMk cId="2555403854" sldId="300"/>
            <ac:spMk id="11" creationId="{6FF4254F-CF7C-2F4B-9091-F4DD257C38FC}"/>
          </ac:spMkLst>
        </pc:spChg>
        <pc:spChg chg="add mod">
          <ac:chgData name="남 혜빈" userId="fbe3caf4cd5fb01d" providerId="LiveId" clId="{94000C65-D6B4-C84B-907C-6E1E27976A5B}" dt="2021-09-28T15:04:02.720" v="5673" actId="20577"/>
          <ac:spMkLst>
            <pc:docMk/>
            <pc:sldMk cId="2555403854" sldId="300"/>
            <ac:spMk id="12" creationId="{7FECF1A6-AC4F-DD4F-BC96-AE3BB7687292}"/>
          </ac:spMkLst>
        </pc:spChg>
        <pc:spChg chg="add mod">
          <ac:chgData name="남 혜빈" userId="fbe3caf4cd5fb01d" providerId="LiveId" clId="{94000C65-D6B4-C84B-907C-6E1E27976A5B}" dt="2021-09-28T15:04:05.961" v="5677" actId="20577"/>
          <ac:spMkLst>
            <pc:docMk/>
            <pc:sldMk cId="2555403854" sldId="300"/>
            <ac:spMk id="13" creationId="{109A0A35-FF0E-6F43-BAFB-72D7AE829215}"/>
          </ac:spMkLst>
        </pc:spChg>
        <pc:spChg chg="add del mod">
          <ac:chgData name="남 혜빈" userId="fbe3caf4cd5fb01d" providerId="LiveId" clId="{94000C65-D6B4-C84B-907C-6E1E27976A5B}" dt="2021-09-28T15:03:26.245" v="5651" actId="478"/>
          <ac:spMkLst>
            <pc:docMk/>
            <pc:sldMk cId="2555403854" sldId="300"/>
            <ac:spMk id="16" creationId="{E951C303-7AD8-F94D-8820-70D3DEF3F565}"/>
          </ac:spMkLst>
        </pc:spChg>
        <pc:spChg chg="add mod">
          <ac:chgData name="남 혜빈" userId="fbe3caf4cd5fb01d" providerId="LiveId" clId="{94000C65-D6B4-C84B-907C-6E1E27976A5B}" dt="2021-09-28T15:05:27.875" v="5701" actId="2085"/>
          <ac:spMkLst>
            <pc:docMk/>
            <pc:sldMk cId="2555403854" sldId="300"/>
            <ac:spMk id="21" creationId="{D9583562-5602-2E4B-AA4D-273C36E2264A}"/>
          </ac:spMkLst>
        </pc:spChg>
        <pc:spChg chg="add mod">
          <ac:chgData name="남 혜빈" userId="fbe3caf4cd5fb01d" providerId="LiveId" clId="{94000C65-D6B4-C84B-907C-6E1E27976A5B}" dt="2021-09-28T15:06:52.935" v="5707" actId="1076"/>
          <ac:spMkLst>
            <pc:docMk/>
            <pc:sldMk cId="2555403854" sldId="300"/>
            <ac:spMk id="22" creationId="{55EF5EC3-5CA0-F345-A773-65E9119AF4DA}"/>
          </ac:spMkLst>
        </pc:spChg>
        <pc:picChg chg="mod">
          <ac:chgData name="남 혜빈" userId="fbe3caf4cd5fb01d" providerId="LiveId" clId="{94000C65-D6B4-C84B-907C-6E1E27976A5B}" dt="2021-09-28T14:59:39.109" v="5607" actId="1076"/>
          <ac:picMkLst>
            <pc:docMk/>
            <pc:sldMk cId="2555403854" sldId="300"/>
            <ac:picMk id="4" creationId="{AAFC2DF8-DB85-A947-BFD4-74C21D8CDBE5}"/>
          </ac:picMkLst>
        </pc:picChg>
        <pc:picChg chg="add del mod">
          <ac:chgData name="남 혜빈" userId="fbe3caf4cd5fb01d" providerId="LiveId" clId="{94000C65-D6B4-C84B-907C-6E1E27976A5B}" dt="2021-09-28T15:04:07.020" v="5678" actId="478"/>
          <ac:picMkLst>
            <pc:docMk/>
            <pc:sldMk cId="2555403854" sldId="300"/>
            <ac:picMk id="9" creationId="{0D3017D6-B9AE-5C45-9DF3-DDFFA60F8402}"/>
          </ac:picMkLst>
        </pc:picChg>
        <pc:cxnChg chg="add mod">
          <ac:chgData name="남 혜빈" userId="fbe3caf4cd5fb01d" providerId="LiveId" clId="{94000C65-D6B4-C84B-907C-6E1E27976A5B}" dt="2021-09-28T15:03:48.931" v="5658" actId="408"/>
          <ac:cxnSpMkLst>
            <pc:docMk/>
            <pc:sldMk cId="2555403854" sldId="300"/>
            <ac:cxnSpMk id="15" creationId="{1DC47117-E90B-4C4A-BD51-912086356287}"/>
          </ac:cxnSpMkLst>
        </pc:cxnChg>
        <pc:cxnChg chg="add del mod">
          <ac:chgData name="남 혜빈" userId="fbe3caf4cd5fb01d" providerId="LiveId" clId="{94000C65-D6B4-C84B-907C-6E1E27976A5B}" dt="2021-09-28T15:03:27.692" v="5652" actId="478"/>
          <ac:cxnSpMkLst>
            <pc:docMk/>
            <pc:sldMk cId="2555403854" sldId="300"/>
            <ac:cxnSpMk id="17" creationId="{F586A54E-58C8-374F-9F70-1B00712CC060}"/>
          </ac:cxnSpMkLst>
        </pc:cxnChg>
        <pc:cxnChg chg="add mod">
          <ac:chgData name="남 혜빈" userId="fbe3caf4cd5fb01d" providerId="LiveId" clId="{94000C65-D6B4-C84B-907C-6E1E27976A5B}" dt="2021-09-28T15:03:48.931" v="5658" actId="408"/>
          <ac:cxnSpMkLst>
            <pc:docMk/>
            <pc:sldMk cId="2555403854" sldId="300"/>
            <ac:cxnSpMk id="18" creationId="{72B1B0EF-B5AA-BE4C-9B96-1CF9F6F9953E}"/>
          </ac:cxnSpMkLst>
        </pc:cxnChg>
        <pc:cxnChg chg="add mod">
          <ac:chgData name="남 혜빈" userId="fbe3caf4cd5fb01d" providerId="LiveId" clId="{94000C65-D6B4-C84B-907C-6E1E27976A5B}" dt="2021-09-28T15:03:48.931" v="5658" actId="408"/>
          <ac:cxnSpMkLst>
            <pc:docMk/>
            <pc:sldMk cId="2555403854" sldId="300"/>
            <ac:cxnSpMk id="19" creationId="{68805FD7-6AC7-3F4C-AC5A-D070608FE70F}"/>
          </ac:cxnSpMkLst>
        </pc:cxnChg>
        <pc:cxnChg chg="add mod">
          <ac:chgData name="남 혜빈" userId="fbe3caf4cd5fb01d" providerId="LiveId" clId="{94000C65-D6B4-C84B-907C-6E1E27976A5B}" dt="2021-09-28T15:03:48.931" v="5658" actId="408"/>
          <ac:cxnSpMkLst>
            <pc:docMk/>
            <pc:sldMk cId="2555403854" sldId="300"/>
            <ac:cxnSpMk id="20" creationId="{0B1E7091-37D9-BD49-B824-C5F000C1AA2B}"/>
          </ac:cxnSpMkLst>
        </pc:cxnChg>
      </pc:sldChg>
      <pc:sldChg chg="addSp delSp modSp new mod modTransition">
        <pc:chgData name="남 혜빈" userId="fbe3caf4cd5fb01d" providerId="LiveId" clId="{94000C65-D6B4-C84B-907C-6E1E27976A5B}" dt="2021-09-29T03:34:08.513" v="12332"/>
        <pc:sldMkLst>
          <pc:docMk/>
          <pc:sldMk cId="1189589785" sldId="301"/>
        </pc:sldMkLst>
        <pc:spChg chg="del">
          <ac:chgData name="남 혜빈" userId="fbe3caf4cd5fb01d" providerId="LiveId" clId="{94000C65-D6B4-C84B-907C-6E1E27976A5B}" dt="2021-09-28T14:55:30.578" v="5575" actId="478"/>
          <ac:spMkLst>
            <pc:docMk/>
            <pc:sldMk cId="1189589785" sldId="301"/>
            <ac:spMk id="2" creationId="{B31174E1-19E1-0B4B-9E23-14DB501982E9}"/>
          </ac:spMkLst>
        </pc:spChg>
        <pc:spChg chg="del">
          <ac:chgData name="남 혜빈" userId="fbe3caf4cd5fb01d" providerId="LiveId" clId="{94000C65-D6B4-C84B-907C-6E1E27976A5B}" dt="2021-09-28T14:55:30.578" v="5575" actId="478"/>
          <ac:spMkLst>
            <pc:docMk/>
            <pc:sldMk cId="1189589785" sldId="301"/>
            <ac:spMk id="3" creationId="{3642DBB7-7348-2145-B0AE-AAA9F6EDF983}"/>
          </ac:spMkLst>
        </pc:spChg>
        <pc:spChg chg="add mod">
          <ac:chgData name="남 혜빈" userId="fbe3caf4cd5fb01d" providerId="LiveId" clId="{94000C65-D6B4-C84B-907C-6E1E27976A5B}" dt="2021-09-29T02:59:35.757" v="11050" actId="1076"/>
          <ac:spMkLst>
            <pc:docMk/>
            <pc:sldMk cId="1189589785" sldId="301"/>
            <ac:spMk id="5" creationId="{5203C367-397C-D741-9E12-53C98D95EF8B}"/>
          </ac:spMkLst>
        </pc:spChg>
        <pc:spChg chg="add mod">
          <ac:chgData name="남 혜빈" userId="fbe3caf4cd5fb01d" providerId="LiveId" clId="{94000C65-D6B4-C84B-907C-6E1E27976A5B}" dt="2021-09-29T02:59:35.757" v="11050" actId="1076"/>
          <ac:spMkLst>
            <pc:docMk/>
            <pc:sldMk cId="1189589785" sldId="301"/>
            <ac:spMk id="6" creationId="{9C8D02CB-30F7-1943-8917-63C68F45D6D7}"/>
          </ac:spMkLst>
        </pc:spChg>
        <pc:spChg chg="add mod">
          <ac:chgData name="남 혜빈" userId="fbe3caf4cd5fb01d" providerId="LiveId" clId="{94000C65-D6B4-C84B-907C-6E1E27976A5B}" dt="2021-09-29T02:59:35.757" v="11050" actId="1076"/>
          <ac:spMkLst>
            <pc:docMk/>
            <pc:sldMk cId="1189589785" sldId="301"/>
            <ac:spMk id="7" creationId="{3D72C673-83BB-B540-8C17-6A784A4CBE57}"/>
          </ac:spMkLst>
        </pc:spChg>
        <pc:spChg chg="add del mod">
          <ac:chgData name="남 혜빈" userId="fbe3caf4cd5fb01d" providerId="LiveId" clId="{94000C65-D6B4-C84B-907C-6E1E27976A5B}" dt="2021-09-29T02:59:26.281" v="11049" actId="1076"/>
          <ac:spMkLst>
            <pc:docMk/>
            <pc:sldMk cId="1189589785" sldId="301"/>
            <ac:spMk id="8" creationId="{887751FD-FD87-F446-BC64-549A9633E948}"/>
          </ac:spMkLst>
        </pc:spChg>
        <pc:picChg chg="add mod">
          <ac:chgData name="남 혜빈" userId="fbe3caf4cd5fb01d" providerId="LiveId" clId="{94000C65-D6B4-C84B-907C-6E1E27976A5B}" dt="2021-09-29T02:59:35.757" v="11050" actId="1076"/>
          <ac:picMkLst>
            <pc:docMk/>
            <pc:sldMk cId="1189589785" sldId="301"/>
            <ac:picMk id="4" creationId="{2C60FCF8-DD4C-DD4C-BABE-B6B0C184D169}"/>
          </ac:picMkLst>
        </pc:picChg>
      </pc:sldChg>
      <pc:sldChg chg="add del">
        <pc:chgData name="남 혜빈" userId="fbe3caf4cd5fb01d" providerId="LiveId" clId="{94000C65-D6B4-C84B-907C-6E1E27976A5B}" dt="2021-09-28T14:46:58.175" v="5568" actId="2696"/>
        <pc:sldMkLst>
          <pc:docMk/>
          <pc:sldMk cId="1410437767" sldId="301"/>
        </pc:sldMkLst>
      </pc:sldChg>
      <pc:sldChg chg="addSp delSp modSp add del mod">
        <pc:chgData name="남 혜빈" userId="fbe3caf4cd5fb01d" providerId="LiveId" clId="{94000C65-D6B4-C84B-907C-6E1E27976A5B}" dt="2021-09-28T18:09:51.484" v="7129" actId="2696"/>
        <pc:sldMkLst>
          <pc:docMk/>
          <pc:sldMk cId="2963826733" sldId="302"/>
        </pc:sldMkLst>
        <pc:spChg chg="del">
          <ac:chgData name="남 혜빈" userId="fbe3caf4cd5fb01d" providerId="LiveId" clId="{94000C65-D6B4-C84B-907C-6E1E27976A5B}" dt="2021-09-28T15:14:18.401" v="6129" actId="478"/>
          <ac:spMkLst>
            <pc:docMk/>
            <pc:sldMk cId="2963826733" sldId="302"/>
            <ac:spMk id="2" creationId="{4D57A734-DA65-E943-AEC5-FA5E4C388154}"/>
          </ac:spMkLst>
        </pc:spChg>
        <pc:spChg chg="add mod">
          <ac:chgData name="남 혜빈" userId="fbe3caf4cd5fb01d" providerId="LiveId" clId="{94000C65-D6B4-C84B-907C-6E1E27976A5B}" dt="2021-09-28T18:07:39.866" v="7028" actId="20577"/>
          <ac:spMkLst>
            <pc:docMk/>
            <pc:sldMk cId="2963826733" sldId="302"/>
            <ac:spMk id="4" creationId="{AEC90BE3-3E09-3D41-85C1-4F4282B71C83}"/>
          </ac:spMkLst>
        </pc:spChg>
        <pc:spChg chg="del">
          <ac:chgData name="남 혜빈" userId="fbe3caf4cd5fb01d" providerId="LiveId" clId="{94000C65-D6B4-C84B-907C-6E1E27976A5B}" dt="2021-09-28T15:14:18.401" v="6129" actId="478"/>
          <ac:spMkLst>
            <pc:docMk/>
            <pc:sldMk cId="2963826733" sldId="302"/>
            <ac:spMk id="5" creationId="{FAF83D0C-D5D7-6446-BEA5-9A49F2D3B02F}"/>
          </ac:spMkLst>
        </pc:spChg>
      </pc:sldChg>
      <pc:sldChg chg="modSp new del mod">
        <pc:chgData name="남 혜빈" userId="fbe3caf4cd5fb01d" providerId="LiveId" clId="{94000C65-D6B4-C84B-907C-6E1E27976A5B}" dt="2021-09-28T18:53:24.534" v="9010" actId="2696"/>
        <pc:sldMkLst>
          <pc:docMk/>
          <pc:sldMk cId="3394976207" sldId="303"/>
        </pc:sldMkLst>
        <pc:spChg chg="mod">
          <ac:chgData name="남 혜빈" userId="fbe3caf4cd5fb01d" providerId="LiveId" clId="{94000C65-D6B4-C84B-907C-6E1E27976A5B}" dt="2021-09-28T18:09:31.713" v="7128" actId="20577"/>
          <ac:spMkLst>
            <pc:docMk/>
            <pc:sldMk cId="3394976207" sldId="303"/>
            <ac:spMk id="2" creationId="{34D90991-E9E1-AC4F-A181-D7700AD78C1D}"/>
          </ac:spMkLst>
        </pc:spChg>
      </pc:sldChg>
      <pc:sldChg chg="new del">
        <pc:chgData name="남 혜빈" userId="fbe3caf4cd5fb01d" providerId="LiveId" clId="{94000C65-D6B4-C84B-907C-6E1E27976A5B}" dt="2021-09-28T18:53:38.751" v="9012" actId="2696"/>
        <pc:sldMkLst>
          <pc:docMk/>
          <pc:sldMk cId="401160922" sldId="304"/>
        </pc:sldMkLst>
      </pc:sldChg>
      <pc:sldChg chg="addSp delSp modSp new del mod ord setBg">
        <pc:chgData name="남 혜빈" userId="fbe3caf4cd5fb01d" providerId="LiveId" clId="{94000C65-D6B4-C84B-907C-6E1E27976A5B}" dt="2021-09-28T21:32:34.291" v="10621" actId="2696"/>
        <pc:sldMkLst>
          <pc:docMk/>
          <pc:sldMk cId="2609011618" sldId="305"/>
        </pc:sldMkLst>
        <pc:spChg chg="del">
          <ac:chgData name="남 혜빈" userId="fbe3caf4cd5fb01d" providerId="LiveId" clId="{94000C65-D6B4-C84B-907C-6E1E27976A5B}" dt="2021-09-28T18:33:28.638" v="8410" actId="26606"/>
          <ac:spMkLst>
            <pc:docMk/>
            <pc:sldMk cId="2609011618" sldId="305"/>
            <ac:spMk id="2" creationId="{958AFDED-0068-EE48-BBFE-DBD7634CAC80}"/>
          </ac:spMkLst>
        </pc:spChg>
        <pc:spChg chg="del">
          <ac:chgData name="남 혜빈" userId="fbe3caf4cd5fb01d" providerId="LiveId" clId="{94000C65-D6B4-C84B-907C-6E1E27976A5B}" dt="2021-09-28T18:33:24.822" v="8406" actId="931"/>
          <ac:spMkLst>
            <pc:docMk/>
            <pc:sldMk cId="2609011618" sldId="305"/>
            <ac:spMk id="3" creationId="{D5D94B8F-A0BE-934D-8B2C-28AEB94C7253}"/>
          </ac:spMkLst>
        </pc:spChg>
        <pc:picChg chg="add mod">
          <ac:chgData name="남 혜빈" userId="fbe3caf4cd5fb01d" providerId="LiveId" clId="{94000C65-D6B4-C84B-907C-6E1E27976A5B}" dt="2021-09-28T18:33:28.638" v="8410" actId="26606"/>
          <ac:picMkLst>
            <pc:docMk/>
            <pc:sldMk cId="2609011618" sldId="305"/>
            <ac:picMk id="5" creationId="{C3149838-EFE2-8C4A-A59B-40CFB262B614}"/>
          </ac:picMkLst>
        </pc:picChg>
      </pc:sldChg>
      <pc:sldChg chg="addSp delSp modSp new del mod modTransition">
        <pc:chgData name="남 혜빈" userId="fbe3caf4cd5fb01d" providerId="LiveId" clId="{94000C65-D6B4-C84B-907C-6E1E27976A5B}" dt="2021-09-29T04:39:18.592" v="12985" actId="2696"/>
        <pc:sldMkLst>
          <pc:docMk/>
          <pc:sldMk cId="1054487899" sldId="306"/>
        </pc:sldMkLst>
        <pc:spChg chg="mod">
          <ac:chgData name="남 혜빈" userId="fbe3caf4cd5fb01d" providerId="LiveId" clId="{94000C65-D6B4-C84B-907C-6E1E27976A5B}" dt="2021-09-28T18:37:32.518" v="8430"/>
          <ac:spMkLst>
            <pc:docMk/>
            <pc:sldMk cId="1054487899" sldId="306"/>
            <ac:spMk id="2" creationId="{1884F788-48DC-D64D-901B-82DBFEEE9A33}"/>
          </ac:spMkLst>
        </pc:spChg>
        <pc:spChg chg="del">
          <ac:chgData name="남 혜빈" userId="fbe3caf4cd5fb01d" providerId="LiveId" clId="{94000C65-D6B4-C84B-907C-6E1E27976A5B}" dt="2021-09-28T18:36:56.402" v="8423"/>
          <ac:spMkLst>
            <pc:docMk/>
            <pc:sldMk cId="1054487899" sldId="306"/>
            <ac:spMk id="3" creationId="{20CC82A6-7C0C-3641-996D-DA914C42961E}"/>
          </ac:spMkLst>
        </pc:spChg>
        <pc:spChg chg="add mod">
          <ac:chgData name="남 혜빈" userId="fbe3caf4cd5fb01d" providerId="LiveId" clId="{94000C65-D6B4-C84B-907C-6E1E27976A5B}" dt="2021-09-28T18:38:21.368" v="8442" actId="12"/>
          <ac:spMkLst>
            <pc:docMk/>
            <pc:sldMk cId="1054487899" sldId="306"/>
            <ac:spMk id="4" creationId="{B99E38A6-6EF2-8D41-8DA6-15DCC6871918}"/>
          </ac:spMkLst>
        </pc:spChg>
        <pc:spChg chg="add del mod">
          <ac:chgData name="남 혜빈" userId="fbe3caf4cd5fb01d" providerId="LiveId" clId="{94000C65-D6B4-C84B-907C-6E1E27976A5B}" dt="2021-09-28T18:42:15.850" v="8448" actId="478"/>
          <ac:spMkLst>
            <pc:docMk/>
            <pc:sldMk cId="1054487899" sldId="306"/>
            <ac:spMk id="7" creationId="{0E83E58E-A1B0-414F-84B4-EC7C6BEA4AE8}"/>
          </ac:spMkLst>
        </pc:spChg>
        <pc:picChg chg="add del mod">
          <ac:chgData name="남 혜빈" userId="fbe3caf4cd5fb01d" providerId="LiveId" clId="{94000C65-D6B4-C84B-907C-6E1E27976A5B}" dt="2021-09-28T18:42:24.286" v="8451" actId="478"/>
          <ac:picMkLst>
            <pc:docMk/>
            <pc:sldMk cId="1054487899" sldId="306"/>
            <ac:picMk id="6" creationId="{8520871B-8035-214B-A26B-BA0BB9FFD082}"/>
          </ac:picMkLst>
        </pc:picChg>
      </pc:sldChg>
      <pc:sldChg chg="new del">
        <pc:chgData name="남 혜빈" userId="fbe3caf4cd5fb01d" providerId="LiveId" clId="{94000C65-D6B4-C84B-907C-6E1E27976A5B}" dt="2021-09-28T18:34:43.856" v="8412" actId="2696"/>
        <pc:sldMkLst>
          <pc:docMk/>
          <pc:sldMk cId="2220528198" sldId="306"/>
        </pc:sldMkLst>
      </pc:sldChg>
      <pc:sldChg chg="addSp delSp modSp new del mod ord modTransition">
        <pc:chgData name="남 혜빈" userId="fbe3caf4cd5fb01d" providerId="LiveId" clId="{94000C65-D6B4-C84B-907C-6E1E27976A5B}" dt="2021-09-29T07:26:42.152" v="13477" actId="2696"/>
        <pc:sldMkLst>
          <pc:docMk/>
          <pc:sldMk cId="1395975881" sldId="307"/>
        </pc:sldMkLst>
        <pc:spChg chg="mod">
          <ac:chgData name="남 혜빈" userId="fbe3caf4cd5fb01d" providerId="LiveId" clId="{94000C65-D6B4-C84B-907C-6E1E27976A5B}" dt="2021-09-29T03:49:21.592" v="12650" actId="1076"/>
          <ac:spMkLst>
            <pc:docMk/>
            <pc:sldMk cId="1395975881" sldId="307"/>
            <ac:spMk id="2" creationId="{93A23981-AF75-8B46-9F03-3CD25200D2F6}"/>
          </ac:spMkLst>
        </pc:spChg>
        <pc:spChg chg="del">
          <ac:chgData name="남 혜빈" userId="fbe3caf4cd5fb01d" providerId="LiveId" clId="{94000C65-D6B4-C84B-907C-6E1E27976A5B}" dt="2021-09-28T18:42:31.043" v="8453" actId="931"/>
          <ac:spMkLst>
            <pc:docMk/>
            <pc:sldMk cId="1395975881" sldId="307"/>
            <ac:spMk id="3" creationId="{E4AFB89D-F938-1D45-9914-1817113E8425}"/>
          </ac:spMkLst>
        </pc:spChg>
        <pc:spChg chg="add del mod">
          <ac:chgData name="남 혜빈" userId="fbe3caf4cd5fb01d" providerId="LiveId" clId="{94000C65-D6B4-C84B-907C-6E1E27976A5B}" dt="2021-09-28T18:43:31.257" v="8472" actId="478"/>
          <ac:spMkLst>
            <pc:docMk/>
            <pc:sldMk cId="1395975881" sldId="307"/>
            <ac:spMk id="6" creationId="{E9115175-53D3-5142-931D-9294931FCEF4}"/>
          </ac:spMkLst>
        </pc:spChg>
        <pc:spChg chg="add del mod">
          <ac:chgData name="남 혜빈" userId="fbe3caf4cd5fb01d" providerId="LiveId" clId="{94000C65-D6B4-C84B-907C-6E1E27976A5B}" dt="2021-09-28T18:43:09.609" v="8464" actId="478"/>
          <ac:spMkLst>
            <pc:docMk/>
            <pc:sldMk cId="1395975881" sldId="307"/>
            <ac:spMk id="9" creationId="{D3DB2121-568D-CA4C-B277-BF062ABC7BC4}"/>
          </ac:spMkLst>
        </pc:spChg>
        <pc:spChg chg="add del mod">
          <ac:chgData name="남 혜빈" userId="fbe3caf4cd5fb01d" providerId="LiveId" clId="{94000C65-D6B4-C84B-907C-6E1E27976A5B}" dt="2021-09-28T18:43:27.045" v="8470" actId="478"/>
          <ac:spMkLst>
            <pc:docMk/>
            <pc:sldMk cId="1395975881" sldId="307"/>
            <ac:spMk id="12" creationId="{B46EA8DC-50A3-8E41-8147-B003E241126D}"/>
          </ac:spMkLst>
        </pc:spChg>
        <pc:spChg chg="add del">
          <ac:chgData name="남 혜빈" userId="fbe3caf4cd5fb01d" providerId="LiveId" clId="{94000C65-D6B4-C84B-907C-6E1E27976A5B}" dt="2021-09-28T18:43:48.611" v="8477" actId="478"/>
          <ac:spMkLst>
            <pc:docMk/>
            <pc:sldMk cId="1395975881" sldId="307"/>
            <ac:spMk id="13" creationId="{06309C90-FF80-9D47-B808-1E7ED7B04238}"/>
          </ac:spMkLst>
        </pc:spChg>
        <pc:spChg chg="add mod">
          <ac:chgData name="남 혜빈" userId="fbe3caf4cd5fb01d" providerId="LiveId" clId="{94000C65-D6B4-C84B-907C-6E1E27976A5B}" dt="2021-09-29T03:49:31.091" v="12651" actId="1076"/>
          <ac:spMkLst>
            <pc:docMk/>
            <pc:sldMk cId="1395975881" sldId="307"/>
            <ac:spMk id="14" creationId="{ACBC09A8-FABB-6F4E-8987-1DDFFDAA83D4}"/>
          </ac:spMkLst>
        </pc:spChg>
        <pc:spChg chg="add mod">
          <ac:chgData name="남 혜빈" userId="fbe3caf4cd5fb01d" providerId="LiveId" clId="{94000C65-D6B4-C84B-907C-6E1E27976A5B}" dt="2021-09-28T18:44:55.528" v="8576" actId="208"/>
          <ac:spMkLst>
            <pc:docMk/>
            <pc:sldMk cId="1395975881" sldId="307"/>
            <ac:spMk id="15" creationId="{A94C0BB4-8807-F748-BCAF-3E3C84BCC0CB}"/>
          </ac:spMkLst>
        </pc:spChg>
        <pc:spChg chg="add mod">
          <ac:chgData name="남 혜빈" userId="fbe3caf4cd5fb01d" providerId="LiveId" clId="{94000C65-D6B4-C84B-907C-6E1E27976A5B}" dt="2021-09-29T03:42:36.870" v="12609" actId="1076"/>
          <ac:spMkLst>
            <pc:docMk/>
            <pc:sldMk cId="1395975881" sldId="307"/>
            <ac:spMk id="22" creationId="{28323283-1E47-014C-A05C-C2B54F212510}"/>
          </ac:spMkLst>
        </pc:spChg>
        <pc:picChg chg="add mod">
          <ac:chgData name="남 혜빈" userId="fbe3caf4cd5fb01d" providerId="LiveId" clId="{94000C65-D6B4-C84B-907C-6E1E27976A5B}" dt="2021-09-29T03:49:36.276" v="12652" actId="1076"/>
          <ac:picMkLst>
            <pc:docMk/>
            <pc:sldMk cId="1395975881" sldId="307"/>
            <ac:picMk id="5" creationId="{B35AD459-BDB4-634D-B94A-098213ABE764}"/>
          </ac:picMkLst>
        </pc:picChg>
        <pc:picChg chg="add del mod">
          <ac:chgData name="남 혜빈" userId="fbe3caf4cd5fb01d" providerId="LiveId" clId="{94000C65-D6B4-C84B-907C-6E1E27976A5B}" dt="2021-09-28T18:43:09.609" v="8464" actId="478"/>
          <ac:picMkLst>
            <pc:docMk/>
            <pc:sldMk cId="1395975881" sldId="307"/>
            <ac:picMk id="8" creationId="{833890A1-61AB-8D4C-9E44-1198A41FA25F}"/>
          </ac:picMkLst>
        </pc:picChg>
        <pc:picChg chg="add mod">
          <ac:chgData name="남 혜빈" userId="fbe3caf4cd5fb01d" providerId="LiveId" clId="{94000C65-D6B4-C84B-907C-6E1E27976A5B}" dt="2021-09-29T03:49:31.091" v="12651" actId="1076"/>
          <ac:picMkLst>
            <pc:docMk/>
            <pc:sldMk cId="1395975881" sldId="307"/>
            <ac:picMk id="11" creationId="{E3B44072-6C66-2347-9EF3-9960A3FDA372}"/>
          </ac:picMkLst>
        </pc:picChg>
        <pc:picChg chg="add mod">
          <ac:chgData name="남 혜빈" userId="fbe3caf4cd5fb01d" providerId="LiveId" clId="{94000C65-D6B4-C84B-907C-6E1E27976A5B}" dt="2021-09-29T03:49:36.276" v="12652" actId="1076"/>
          <ac:picMkLst>
            <pc:docMk/>
            <pc:sldMk cId="1395975881" sldId="307"/>
            <ac:picMk id="17" creationId="{1B47AD55-C5ED-4240-B52E-36C07909D345}"/>
          </ac:picMkLst>
        </pc:picChg>
        <pc:picChg chg="add del mod">
          <ac:chgData name="남 혜빈" userId="fbe3caf4cd5fb01d" providerId="LiveId" clId="{94000C65-D6B4-C84B-907C-6E1E27976A5B}" dt="2021-09-28T18:46:12.993" v="8602" actId="478"/>
          <ac:picMkLst>
            <pc:docMk/>
            <pc:sldMk cId="1395975881" sldId="307"/>
            <ac:picMk id="19" creationId="{61C800B2-8265-A74D-86A6-9C4F4C5BA92D}"/>
          </ac:picMkLst>
        </pc:picChg>
        <pc:picChg chg="add mod">
          <ac:chgData name="남 혜빈" userId="fbe3caf4cd5fb01d" providerId="LiveId" clId="{94000C65-D6B4-C84B-907C-6E1E27976A5B}" dt="2021-09-29T03:49:36.276" v="12652" actId="1076"/>
          <ac:picMkLst>
            <pc:docMk/>
            <pc:sldMk cId="1395975881" sldId="307"/>
            <ac:picMk id="21" creationId="{2711B22E-8E24-CA4A-A670-38FCC7E31AD0}"/>
          </ac:picMkLst>
        </pc:picChg>
        <pc:picChg chg="add mod">
          <ac:chgData name="남 혜빈" userId="fbe3caf4cd5fb01d" providerId="LiveId" clId="{94000C65-D6B4-C84B-907C-6E1E27976A5B}" dt="2021-09-29T03:42:28.086" v="12608" actId="1076"/>
          <ac:picMkLst>
            <pc:docMk/>
            <pc:sldMk cId="1395975881" sldId="307"/>
            <ac:picMk id="24" creationId="{21EB740B-EC93-9E45-8498-5B4D624C9CC8}"/>
          </ac:picMkLst>
        </pc:picChg>
      </pc:sldChg>
      <pc:sldChg chg="addSp delSp modSp new del mod modTransition setBg">
        <pc:chgData name="남 혜빈" userId="fbe3caf4cd5fb01d" providerId="LiveId" clId="{94000C65-D6B4-C84B-907C-6E1E27976A5B}" dt="2021-09-29T03:40:50.219" v="12574" actId="2696"/>
        <pc:sldMkLst>
          <pc:docMk/>
          <pc:sldMk cId="1765765260" sldId="308"/>
        </pc:sldMkLst>
        <pc:spChg chg="del">
          <ac:chgData name="남 혜빈" userId="fbe3caf4cd5fb01d" providerId="LiveId" clId="{94000C65-D6B4-C84B-907C-6E1E27976A5B}" dt="2021-09-28T18:55:06.656" v="9031" actId="26606"/>
          <ac:spMkLst>
            <pc:docMk/>
            <pc:sldMk cId="1765765260" sldId="308"/>
            <ac:spMk id="2" creationId="{38F28D9C-D6B5-5B40-89F2-01DF64E4F3A1}"/>
          </ac:spMkLst>
        </pc:spChg>
        <pc:spChg chg="del">
          <ac:chgData name="남 혜빈" userId="fbe3caf4cd5fb01d" providerId="LiveId" clId="{94000C65-D6B4-C84B-907C-6E1E27976A5B}" dt="2021-09-28T18:55:06.656" v="9031" actId="26606"/>
          <ac:spMkLst>
            <pc:docMk/>
            <pc:sldMk cId="1765765260" sldId="308"/>
            <ac:spMk id="3" creationId="{78D9B409-3910-7649-B22B-24FEA7D49FF8}"/>
          </ac:spMkLst>
        </pc:spChg>
        <pc:spChg chg="add">
          <ac:chgData name="남 혜빈" userId="fbe3caf4cd5fb01d" providerId="LiveId" clId="{94000C65-D6B4-C84B-907C-6E1E27976A5B}" dt="2021-09-28T18:55:06.656" v="9031" actId="26606"/>
          <ac:spMkLst>
            <pc:docMk/>
            <pc:sldMk cId="1765765260" sldId="308"/>
            <ac:spMk id="9" creationId="{4E53A02A-0A33-40D9-A04E-36FA92BFD8A3}"/>
          </ac:spMkLst>
        </pc:spChg>
        <pc:spChg chg="add">
          <ac:chgData name="남 혜빈" userId="fbe3caf4cd5fb01d" providerId="LiveId" clId="{94000C65-D6B4-C84B-907C-6E1E27976A5B}" dt="2021-09-28T18:55:06.656" v="9031" actId="26606"/>
          <ac:spMkLst>
            <pc:docMk/>
            <pc:sldMk cId="1765765260" sldId="308"/>
            <ac:spMk id="11" creationId="{216DD803-634F-4EF2-A1E7-B1911DEE9D0B}"/>
          </ac:spMkLst>
        </pc:spChg>
        <pc:spChg chg="add">
          <ac:chgData name="남 혜빈" userId="fbe3caf4cd5fb01d" providerId="LiveId" clId="{94000C65-D6B4-C84B-907C-6E1E27976A5B}" dt="2021-09-28T18:55:06.656" v="9031" actId="26606"/>
          <ac:spMkLst>
            <pc:docMk/>
            <pc:sldMk cId="1765765260" sldId="308"/>
            <ac:spMk id="13" creationId="{A77B63F8-D1F3-4D40-B2D4-779BAE82BE6D}"/>
          </ac:spMkLst>
        </pc:spChg>
        <pc:picChg chg="add mod">
          <ac:chgData name="남 혜빈" userId="fbe3caf4cd5fb01d" providerId="LiveId" clId="{94000C65-D6B4-C84B-907C-6E1E27976A5B}" dt="2021-09-28T18:55:06.656" v="9031" actId="26606"/>
          <ac:picMkLst>
            <pc:docMk/>
            <pc:sldMk cId="1765765260" sldId="308"/>
            <ac:picMk id="4" creationId="{DC24E6C2-0D11-B542-AFD8-E4A8B0A254AA}"/>
          </ac:picMkLst>
        </pc:picChg>
      </pc:sldChg>
      <pc:sldChg chg="addSp delSp modSp new mod modTransition setBg">
        <pc:chgData name="남 혜빈" userId="fbe3caf4cd5fb01d" providerId="LiveId" clId="{94000C65-D6B4-C84B-907C-6E1E27976A5B}" dt="2021-09-29T11:31:06.007" v="18870" actId="12"/>
        <pc:sldMkLst>
          <pc:docMk/>
          <pc:sldMk cId="2684513181" sldId="309"/>
        </pc:sldMkLst>
        <pc:spChg chg="del">
          <ac:chgData name="남 혜빈" userId="fbe3caf4cd5fb01d" providerId="LiveId" clId="{94000C65-D6B4-C84B-907C-6E1E27976A5B}" dt="2021-09-28T21:06:42.673" v="9058" actId="26606"/>
          <ac:spMkLst>
            <pc:docMk/>
            <pc:sldMk cId="2684513181" sldId="309"/>
            <ac:spMk id="2" creationId="{B6274165-F4CF-4B40-8380-3274F34E2FBA}"/>
          </ac:spMkLst>
        </pc:spChg>
        <pc:spChg chg="del">
          <ac:chgData name="남 혜빈" userId="fbe3caf4cd5fb01d" providerId="LiveId" clId="{94000C65-D6B4-C84B-907C-6E1E27976A5B}" dt="2021-09-28T21:06:40.481" v="9055" actId="931"/>
          <ac:spMkLst>
            <pc:docMk/>
            <pc:sldMk cId="2684513181" sldId="309"/>
            <ac:spMk id="3" creationId="{1A80FDE7-FE55-0B49-91A6-AF5872F9A74D}"/>
          </ac:spMkLst>
        </pc:spChg>
        <pc:spChg chg="add mod">
          <ac:chgData name="남 혜빈" userId="fbe3caf4cd5fb01d" providerId="LiveId" clId="{94000C65-D6B4-C84B-907C-6E1E27976A5B}" dt="2021-09-28T21:07:40.687" v="9067" actId="404"/>
          <ac:spMkLst>
            <pc:docMk/>
            <pc:sldMk cId="2684513181" sldId="309"/>
            <ac:spMk id="6" creationId="{DC8557BB-6E8F-9C41-BCB7-F56EE05EFF55}"/>
          </ac:spMkLst>
        </pc:spChg>
        <pc:spChg chg="add mod">
          <ac:chgData name="남 혜빈" userId="fbe3caf4cd5fb01d" providerId="LiveId" clId="{94000C65-D6B4-C84B-907C-6E1E27976A5B}" dt="2021-09-29T11:31:06.007" v="18870" actId="12"/>
          <ac:spMkLst>
            <pc:docMk/>
            <pc:sldMk cId="2684513181" sldId="309"/>
            <ac:spMk id="7" creationId="{8398A660-8E55-9F47-A71F-29928B605520}"/>
          </ac:spMkLst>
        </pc:spChg>
        <pc:spChg chg="add mod">
          <ac:chgData name="남 혜빈" userId="fbe3caf4cd5fb01d" providerId="LiveId" clId="{94000C65-D6B4-C84B-907C-6E1E27976A5B}" dt="2021-09-29T02:56:04.232" v="11031" actId="1076"/>
          <ac:spMkLst>
            <pc:docMk/>
            <pc:sldMk cId="2684513181" sldId="309"/>
            <ac:spMk id="8" creationId="{6E2FCFEA-6906-4142-ADB3-7D14E980CB61}"/>
          </ac:spMkLst>
        </pc:spChg>
        <pc:spChg chg="add">
          <ac:chgData name="남 혜빈" userId="fbe3caf4cd5fb01d" providerId="LiveId" clId="{94000C65-D6B4-C84B-907C-6E1E27976A5B}" dt="2021-09-28T21:06:42.673" v="9058" actId="26606"/>
          <ac:spMkLst>
            <pc:docMk/>
            <pc:sldMk cId="2684513181" sldId="309"/>
            <ac:spMk id="10" creationId="{4E53A02A-0A33-40D9-A04E-36FA92BFD8A3}"/>
          </ac:spMkLst>
        </pc:spChg>
        <pc:spChg chg="add">
          <ac:chgData name="남 혜빈" userId="fbe3caf4cd5fb01d" providerId="LiveId" clId="{94000C65-D6B4-C84B-907C-6E1E27976A5B}" dt="2021-09-28T21:06:42.673" v="9058" actId="26606"/>
          <ac:spMkLst>
            <pc:docMk/>
            <pc:sldMk cId="2684513181" sldId="309"/>
            <ac:spMk id="12" creationId="{216DD803-634F-4EF2-A1E7-B1911DEE9D0B}"/>
          </ac:spMkLst>
        </pc:spChg>
        <pc:spChg chg="add">
          <ac:chgData name="남 혜빈" userId="fbe3caf4cd5fb01d" providerId="LiveId" clId="{94000C65-D6B4-C84B-907C-6E1E27976A5B}" dt="2021-09-28T21:06:42.673" v="9058" actId="26606"/>
          <ac:spMkLst>
            <pc:docMk/>
            <pc:sldMk cId="2684513181" sldId="309"/>
            <ac:spMk id="14" creationId="{A77B63F8-D1F3-4D40-B2D4-779BAE82BE6D}"/>
          </ac:spMkLst>
        </pc:spChg>
        <pc:picChg chg="add mod">
          <ac:chgData name="남 혜빈" userId="fbe3caf4cd5fb01d" providerId="LiveId" clId="{94000C65-D6B4-C84B-907C-6E1E27976A5B}" dt="2021-09-29T02:54:14.189" v="10975" actId="14100"/>
          <ac:picMkLst>
            <pc:docMk/>
            <pc:sldMk cId="2684513181" sldId="309"/>
            <ac:picMk id="5" creationId="{732A1488-6337-9A45-AAAB-EBA466467DBD}"/>
          </ac:picMkLst>
        </pc:picChg>
      </pc:sldChg>
      <pc:sldChg chg="addSp delSp modSp add del mod setBg delDesignElem">
        <pc:chgData name="남 혜빈" userId="fbe3caf4cd5fb01d" providerId="LiveId" clId="{94000C65-D6B4-C84B-907C-6E1E27976A5B}" dt="2021-09-28T21:10:23.821" v="9274" actId="2696"/>
        <pc:sldMkLst>
          <pc:docMk/>
          <pc:sldMk cId="848414370" sldId="310"/>
        </pc:sldMkLst>
        <pc:spChg chg="add mod">
          <ac:chgData name="남 혜빈" userId="fbe3caf4cd5fb01d" providerId="LiveId" clId="{94000C65-D6B4-C84B-907C-6E1E27976A5B}" dt="2021-09-28T21:10:18.763" v="9272" actId="478"/>
          <ac:spMkLst>
            <pc:docMk/>
            <pc:sldMk cId="848414370" sldId="310"/>
            <ac:spMk id="3" creationId="{141947B9-FA0E-994C-9ED7-A91CD6331E15}"/>
          </ac:spMkLst>
        </pc:spChg>
        <pc:spChg chg="del">
          <ac:chgData name="남 혜빈" userId="fbe3caf4cd5fb01d" providerId="LiveId" clId="{94000C65-D6B4-C84B-907C-6E1E27976A5B}" dt="2021-09-28T21:10:13.023" v="9271"/>
          <ac:spMkLst>
            <pc:docMk/>
            <pc:sldMk cId="848414370" sldId="310"/>
            <ac:spMk id="10" creationId="{4E53A02A-0A33-40D9-A04E-36FA92BFD8A3}"/>
          </ac:spMkLst>
        </pc:spChg>
        <pc:spChg chg="del">
          <ac:chgData name="남 혜빈" userId="fbe3caf4cd5fb01d" providerId="LiveId" clId="{94000C65-D6B4-C84B-907C-6E1E27976A5B}" dt="2021-09-28T21:10:13.023" v="9271"/>
          <ac:spMkLst>
            <pc:docMk/>
            <pc:sldMk cId="848414370" sldId="310"/>
            <ac:spMk id="12" creationId="{216DD803-634F-4EF2-A1E7-B1911DEE9D0B}"/>
          </ac:spMkLst>
        </pc:spChg>
        <pc:spChg chg="del">
          <ac:chgData name="남 혜빈" userId="fbe3caf4cd5fb01d" providerId="LiveId" clId="{94000C65-D6B4-C84B-907C-6E1E27976A5B}" dt="2021-09-28T21:10:13.023" v="9271"/>
          <ac:spMkLst>
            <pc:docMk/>
            <pc:sldMk cId="848414370" sldId="310"/>
            <ac:spMk id="14" creationId="{A77B63F8-D1F3-4D40-B2D4-779BAE82BE6D}"/>
          </ac:spMkLst>
        </pc:spChg>
        <pc:picChg chg="del">
          <ac:chgData name="남 혜빈" userId="fbe3caf4cd5fb01d" providerId="LiveId" clId="{94000C65-D6B4-C84B-907C-6E1E27976A5B}" dt="2021-09-28T21:10:18.763" v="9272" actId="478"/>
          <ac:picMkLst>
            <pc:docMk/>
            <pc:sldMk cId="848414370" sldId="310"/>
            <ac:picMk id="5" creationId="{732A1488-6337-9A45-AAAB-EBA466467DBD}"/>
          </ac:picMkLst>
        </pc:picChg>
      </pc:sldChg>
      <pc:sldChg chg="addSp delSp modSp new mod modTransition setBg">
        <pc:chgData name="남 혜빈" userId="fbe3caf4cd5fb01d" providerId="LiveId" clId="{94000C65-D6B4-C84B-907C-6E1E27976A5B}" dt="2021-09-29T11:34:35.274" v="19158" actId="207"/>
        <pc:sldMkLst>
          <pc:docMk/>
          <pc:sldMk cId="3427974789" sldId="311"/>
        </pc:sldMkLst>
        <pc:spChg chg="mod">
          <ac:chgData name="남 혜빈" userId="fbe3caf4cd5fb01d" providerId="LiveId" clId="{94000C65-D6B4-C84B-907C-6E1E27976A5B}" dt="2021-09-29T03:04:04.827" v="11135" actId="14100"/>
          <ac:spMkLst>
            <pc:docMk/>
            <pc:sldMk cId="3427974789" sldId="311"/>
            <ac:spMk id="2" creationId="{CA48958A-ED45-1440-B155-C6833C419790}"/>
          </ac:spMkLst>
        </pc:spChg>
        <pc:spChg chg="mod ord">
          <ac:chgData name="남 혜빈" userId="fbe3caf4cd5fb01d" providerId="LiveId" clId="{94000C65-D6B4-C84B-907C-6E1E27976A5B}" dt="2021-09-29T11:34:35.274" v="19158" actId="207"/>
          <ac:spMkLst>
            <pc:docMk/>
            <pc:sldMk cId="3427974789" sldId="311"/>
            <ac:spMk id="3" creationId="{F773C340-1549-CE4A-952D-7376512B0AEF}"/>
          </ac:spMkLst>
        </pc:spChg>
        <pc:spChg chg="add del">
          <ac:chgData name="남 혜빈" userId="fbe3caf4cd5fb01d" providerId="LiveId" clId="{94000C65-D6B4-C84B-907C-6E1E27976A5B}" dt="2021-09-28T21:22:20.967" v="10032" actId="26606"/>
          <ac:spMkLst>
            <pc:docMk/>
            <pc:sldMk cId="3427974789" sldId="311"/>
            <ac:spMk id="9" creationId="{90D01200-0224-43C5-AB38-FB4D16B73FB7}"/>
          </ac:spMkLst>
        </pc:spChg>
        <pc:spChg chg="add del">
          <ac:chgData name="남 혜빈" userId="fbe3caf4cd5fb01d" providerId="LiveId" clId="{94000C65-D6B4-C84B-907C-6E1E27976A5B}" dt="2021-09-28T21:19:51.184" v="9982" actId="26606"/>
          <ac:spMkLst>
            <pc:docMk/>
            <pc:sldMk cId="3427974789" sldId="311"/>
            <ac:spMk id="10" creationId="{7B831B6F-405A-4B47-B9BB-5CA88F285844}"/>
          </ac:spMkLst>
        </pc:spChg>
        <pc:spChg chg="add del">
          <ac:chgData name="남 혜빈" userId="fbe3caf4cd5fb01d" providerId="LiveId" clId="{94000C65-D6B4-C84B-907C-6E1E27976A5B}" dt="2021-09-28T21:22:20.967" v="10032" actId="26606"/>
          <ac:spMkLst>
            <pc:docMk/>
            <pc:sldMk cId="3427974789" sldId="311"/>
            <ac:spMk id="11" creationId="{728A44A4-A002-4A88-9FC9-1D0566C97A47}"/>
          </ac:spMkLst>
        </pc:spChg>
        <pc:spChg chg="add del">
          <ac:chgData name="남 혜빈" userId="fbe3caf4cd5fb01d" providerId="LiveId" clId="{94000C65-D6B4-C84B-907C-6E1E27976A5B}" dt="2021-09-28T21:19:51.184" v="9982" actId="26606"/>
          <ac:spMkLst>
            <pc:docMk/>
            <pc:sldMk cId="3427974789" sldId="311"/>
            <ac:spMk id="12" creationId="{953EE71A-6488-4203-A7C4-77102FD0DCCA}"/>
          </ac:spMkLst>
        </pc:spChg>
        <pc:spChg chg="add del">
          <ac:chgData name="남 혜빈" userId="fbe3caf4cd5fb01d" providerId="LiveId" clId="{94000C65-D6B4-C84B-907C-6E1E27976A5B}" dt="2021-09-28T21:22:20.967" v="10032" actId="26606"/>
          <ac:spMkLst>
            <pc:docMk/>
            <pc:sldMk cId="3427974789" sldId="311"/>
            <ac:spMk id="13" creationId="{3E7D5C7B-DD16-401B-85CE-4AAA2A4F5136}"/>
          </ac:spMkLst>
        </pc:spChg>
        <pc:spChg chg="add del">
          <ac:chgData name="남 혜빈" userId="fbe3caf4cd5fb01d" providerId="LiveId" clId="{94000C65-D6B4-C84B-907C-6E1E27976A5B}" dt="2021-09-28T21:20:00.614" v="9984" actId="26606"/>
          <ac:spMkLst>
            <pc:docMk/>
            <pc:sldMk cId="3427974789" sldId="311"/>
            <ac:spMk id="14" creationId="{E5BBB0F9-6A59-4D02-A9C7-A2D6516684CE}"/>
          </ac:spMkLst>
        </pc:spChg>
        <pc:spChg chg="add del">
          <ac:chgData name="남 혜빈" userId="fbe3caf4cd5fb01d" providerId="LiveId" clId="{94000C65-D6B4-C84B-907C-6E1E27976A5B}" dt="2021-09-28T21:20:00.614" v="9984" actId="26606"/>
          <ac:spMkLst>
            <pc:docMk/>
            <pc:sldMk cId="3427974789" sldId="311"/>
            <ac:spMk id="15" creationId="{92468898-5A6E-4D55-85EC-308E785EE06C}"/>
          </ac:spMkLst>
        </pc:spChg>
        <pc:spChg chg="add del">
          <ac:chgData name="남 혜빈" userId="fbe3caf4cd5fb01d" providerId="LiveId" clId="{94000C65-D6B4-C84B-907C-6E1E27976A5B}" dt="2021-09-28T21:20:00.614" v="9984" actId="26606"/>
          <ac:spMkLst>
            <pc:docMk/>
            <pc:sldMk cId="3427974789" sldId="311"/>
            <ac:spMk id="16" creationId="{3E23A947-2D45-4208-AE2B-64948C87A3EB}"/>
          </ac:spMkLst>
        </pc:spChg>
        <pc:spChg chg="add del">
          <ac:chgData name="남 혜빈" userId="fbe3caf4cd5fb01d" providerId="LiveId" clId="{94000C65-D6B4-C84B-907C-6E1E27976A5B}" dt="2021-09-28T21:22:22.926" v="10034" actId="26606"/>
          <ac:spMkLst>
            <pc:docMk/>
            <pc:sldMk cId="3427974789" sldId="311"/>
            <ac:spMk id="17" creationId="{B47A3059-69F2-4E12-ACD8-A5FE28191966}"/>
          </ac:spMkLst>
        </pc:spChg>
        <pc:spChg chg="add del">
          <ac:chgData name="남 혜빈" userId="fbe3caf4cd5fb01d" providerId="LiveId" clId="{94000C65-D6B4-C84B-907C-6E1E27976A5B}" dt="2021-09-28T21:20:03.713" v="9986" actId="26606"/>
          <ac:spMkLst>
            <pc:docMk/>
            <pc:sldMk cId="3427974789" sldId="311"/>
            <ac:spMk id="18" creationId="{ED888B23-07FA-482A-96DF-47E31AF1A603}"/>
          </ac:spMkLst>
        </pc:spChg>
        <pc:spChg chg="add del">
          <ac:chgData name="남 혜빈" userId="fbe3caf4cd5fb01d" providerId="LiveId" clId="{94000C65-D6B4-C84B-907C-6E1E27976A5B}" dt="2021-09-28T21:20:03.713" v="9986" actId="26606"/>
          <ac:spMkLst>
            <pc:docMk/>
            <pc:sldMk cId="3427974789" sldId="311"/>
            <ac:spMk id="19" creationId="{5C8908E2-EE49-44D2-9428-A28D2312A8D5}"/>
          </ac:spMkLst>
        </pc:spChg>
        <pc:spChg chg="add del">
          <ac:chgData name="남 혜빈" userId="fbe3caf4cd5fb01d" providerId="LiveId" clId="{94000C65-D6B4-C84B-907C-6E1E27976A5B}" dt="2021-09-28T21:22:22.926" v="10034" actId="26606"/>
          <ac:spMkLst>
            <pc:docMk/>
            <pc:sldMk cId="3427974789" sldId="311"/>
            <ac:spMk id="21" creationId="{33AE4636-AEEC-45D6-84D4-7AC2DA48ECF8}"/>
          </ac:spMkLst>
        </pc:spChg>
        <pc:spChg chg="add del">
          <ac:chgData name="남 혜빈" userId="fbe3caf4cd5fb01d" providerId="LiveId" clId="{94000C65-D6B4-C84B-907C-6E1E27976A5B}" dt="2021-09-28T21:20:03.713" v="9986" actId="26606"/>
          <ac:spMkLst>
            <pc:docMk/>
            <pc:sldMk cId="3427974789" sldId="311"/>
            <ac:spMk id="22" creationId="{215A9370-15D3-4C30-8BA1-2059A74C9990}"/>
          </ac:spMkLst>
        </pc:spChg>
        <pc:spChg chg="add del">
          <ac:chgData name="남 혜빈" userId="fbe3caf4cd5fb01d" providerId="LiveId" clId="{94000C65-D6B4-C84B-907C-6E1E27976A5B}" dt="2021-09-28T21:22:22.926" v="10034" actId="26606"/>
          <ac:spMkLst>
            <pc:docMk/>
            <pc:sldMk cId="3427974789" sldId="311"/>
            <ac:spMk id="23" creationId="{8D9CE0F4-2EB2-4F1F-8AAC-DB3571D9FE10}"/>
          </ac:spMkLst>
        </pc:spChg>
        <pc:spChg chg="add del">
          <ac:chgData name="남 혜빈" userId="fbe3caf4cd5fb01d" providerId="LiveId" clId="{94000C65-D6B4-C84B-907C-6E1E27976A5B}" dt="2021-09-28T21:20:09.184" v="9988" actId="26606"/>
          <ac:spMkLst>
            <pc:docMk/>
            <pc:sldMk cId="3427974789" sldId="311"/>
            <ac:spMk id="24" creationId="{5C8908E2-EE49-44D2-9428-A28D2312A8D5}"/>
          </ac:spMkLst>
        </pc:spChg>
        <pc:spChg chg="add del">
          <ac:chgData name="남 혜빈" userId="fbe3caf4cd5fb01d" providerId="LiveId" clId="{94000C65-D6B4-C84B-907C-6E1E27976A5B}" dt="2021-09-28T21:22:24.244" v="10036" actId="26606"/>
          <ac:spMkLst>
            <pc:docMk/>
            <pc:sldMk cId="3427974789" sldId="311"/>
            <ac:spMk id="26" creationId="{90D01200-0224-43C5-AB38-FB4D16B73FB7}"/>
          </ac:spMkLst>
        </pc:spChg>
        <pc:spChg chg="add del">
          <ac:chgData name="남 혜빈" userId="fbe3caf4cd5fb01d" providerId="LiveId" clId="{94000C65-D6B4-C84B-907C-6E1E27976A5B}" dt="2021-09-28T21:22:24.244" v="10036" actId="26606"/>
          <ac:spMkLst>
            <pc:docMk/>
            <pc:sldMk cId="3427974789" sldId="311"/>
            <ac:spMk id="27" creationId="{728A44A4-A002-4A88-9FC9-1D0566C97A47}"/>
          </ac:spMkLst>
        </pc:spChg>
        <pc:spChg chg="add del">
          <ac:chgData name="남 혜빈" userId="fbe3caf4cd5fb01d" providerId="LiveId" clId="{94000C65-D6B4-C84B-907C-6E1E27976A5B}" dt="2021-09-28T21:20:09.184" v="9988" actId="26606"/>
          <ac:spMkLst>
            <pc:docMk/>
            <pc:sldMk cId="3427974789" sldId="311"/>
            <ac:spMk id="28" creationId="{02114E49-C077-4083-B5C1-6A6E70F4D91F}"/>
          </ac:spMkLst>
        </pc:spChg>
        <pc:spChg chg="add del">
          <ac:chgData name="남 혜빈" userId="fbe3caf4cd5fb01d" providerId="LiveId" clId="{94000C65-D6B4-C84B-907C-6E1E27976A5B}" dt="2021-09-28T21:20:09.184" v="9988" actId="26606"/>
          <ac:spMkLst>
            <pc:docMk/>
            <pc:sldMk cId="3427974789" sldId="311"/>
            <ac:spMk id="29" creationId="{ED888B23-07FA-482A-96DF-47E31AF1A603}"/>
          </ac:spMkLst>
        </pc:spChg>
        <pc:spChg chg="add del">
          <ac:chgData name="남 혜빈" userId="fbe3caf4cd5fb01d" providerId="LiveId" clId="{94000C65-D6B4-C84B-907C-6E1E27976A5B}" dt="2021-09-28T21:22:24.244" v="10036" actId="26606"/>
          <ac:spMkLst>
            <pc:docMk/>
            <pc:sldMk cId="3427974789" sldId="311"/>
            <ac:spMk id="30" creationId="{3E7D5C7B-DD16-401B-85CE-4AAA2A4F5136}"/>
          </ac:spMkLst>
        </pc:spChg>
        <pc:spChg chg="add del">
          <ac:chgData name="남 혜빈" userId="fbe3caf4cd5fb01d" providerId="LiveId" clId="{94000C65-D6B4-C84B-907C-6E1E27976A5B}" dt="2021-09-28T21:20:12.496" v="9990" actId="26606"/>
          <ac:spMkLst>
            <pc:docMk/>
            <pc:sldMk cId="3427974789" sldId="311"/>
            <ac:spMk id="31" creationId="{04812C46-200A-4DEB-A05E-3ED6C68C2387}"/>
          </ac:spMkLst>
        </pc:spChg>
        <pc:spChg chg="add del">
          <ac:chgData name="남 혜빈" userId="fbe3caf4cd5fb01d" providerId="LiveId" clId="{94000C65-D6B4-C84B-907C-6E1E27976A5B}" dt="2021-09-28T21:20:12.496" v="9990" actId="26606"/>
          <ac:spMkLst>
            <pc:docMk/>
            <pc:sldMk cId="3427974789" sldId="311"/>
            <ac:spMk id="32" creationId="{E4D63AEB-01ED-4B67-A163-4F509656D523}"/>
          </ac:spMkLst>
        </pc:spChg>
        <pc:spChg chg="add del">
          <ac:chgData name="남 혜빈" userId="fbe3caf4cd5fb01d" providerId="LiveId" clId="{94000C65-D6B4-C84B-907C-6E1E27976A5B}" dt="2021-09-28T21:22:32.511" v="10038" actId="26606"/>
          <ac:spMkLst>
            <pc:docMk/>
            <pc:sldMk cId="3427974789" sldId="311"/>
            <ac:spMk id="33" creationId="{1A95671B-3CC6-4792-9114-B74FAEA224E6}"/>
          </ac:spMkLst>
        </pc:spChg>
        <pc:spChg chg="add del">
          <ac:chgData name="남 혜빈" userId="fbe3caf4cd5fb01d" providerId="LiveId" clId="{94000C65-D6B4-C84B-907C-6E1E27976A5B}" dt="2021-09-28T21:20:18.477" v="9992" actId="26606"/>
          <ac:spMkLst>
            <pc:docMk/>
            <pc:sldMk cId="3427974789" sldId="311"/>
            <ac:spMk id="34" creationId="{57F72BCA-EE24-40BE-9ECA-E10C9BA55F90}"/>
          </ac:spMkLst>
        </pc:spChg>
        <pc:spChg chg="add del">
          <ac:chgData name="남 혜빈" userId="fbe3caf4cd5fb01d" providerId="LiveId" clId="{94000C65-D6B4-C84B-907C-6E1E27976A5B}" dt="2021-09-28T21:20:18.477" v="9992" actId="26606"/>
          <ac:spMkLst>
            <pc:docMk/>
            <pc:sldMk cId="3427974789" sldId="311"/>
            <ac:spMk id="35" creationId="{6B3C4597-DD46-4BFC-B999-C52879B95B16}"/>
          </ac:spMkLst>
        </pc:spChg>
        <pc:spChg chg="add del">
          <ac:chgData name="남 혜빈" userId="fbe3caf4cd5fb01d" providerId="LiveId" clId="{94000C65-D6B4-C84B-907C-6E1E27976A5B}" dt="2021-09-28T21:20:18.477" v="9992" actId="26606"/>
          <ac:spMkLst>
            <pc:docMk/>
            <pc:sldMk cId="3427974789" sldId="311"/>
            <ac:spMk id="36" creationId="{632B59AC-0160-4F1D-934F-B7D8B6AE44A1}"/>
          </ac:spMkLst>
        </pc:spChg>
        <pc:spChg chg="add del">
          <ac:chgData name="남 혜빈" userId="fbe3caf4cd5fb01d" providerId="LiveId" clId="{94000C65-D6B4-C84B-907C-6E1E27976A5B}" dt="2021-09-28T21:22:46.197" v="10040" actId="26606"/>
          <ac:spMkLst>
            <pc:docMk/>
            <pc:sldMk cId="3427974789" sldId="311"/>
            <ac:spMk id="37" creationId="{2C9A9DA9-7DC8-488B-A882-123947B0F3D9}"/>
          </ac:spMkLst>
        </pc:spChg>
        <pc:spChg chg="add del">
          <ac:chgData name="남 혜빈" userId="fbe3caf4cd5fb01d" providerId="LiveId" clId="{94000C65-D6B4-C84B-907C-6E1E27976A5B}" dt="2021-09-28T21:20:25.563" v="9994" actId="26606"/>
          <ac:spMkLst>
            <pc:docMk/>
            <pc:sldMk cId="3427974789" sldId="311"/>
            <ac:spMk id="38" creationId="{90D01200-0224-43C5-AB38-FB4D16B73FB7}"/>
          </ac:spMkLst>
        </pc:spChg>
        <pc:spChg chg="add del">
          <ac:chgData name="남 혜빈" userId="fbe3caf4cd5fb01d" providerId="LiveId" clId="{94000C65-D6B4-C84B-907C-6E1E27976A5B}" dt="2021-09-28T21:20:25.563" v="9994" actId="26606"/>
          <ac:spMkLst>
            <pc:docMk/>
            <pc:sldMk cId="3427974789" sldId="311"/>
            <ac:spMk id="39" creationId="{728A44A4-A002-4A88-9FC9-1D0566C97A47}"/>
          </ac:spMkLst>
        </pc:spChg>
        <pc:spChg chg="add del">
          <ac:chgData name="남 혜빈" userId="fbe3caf4cd5fb01d" providerId="LiveId" clId="{94000C65-D6B4-C84B-907C-6E1E27976A5B}" dt="2021-09-28T21:20:25.563" v="9994" actId="26606"/>
          <ac:spMkLst>
            <pc:docMk/>
            <pc:sldMk cId="3427974789" sldId="311"/>
            <ac:spMk id="40" creationId="{3E7D5C7B-DD16-401B-85CE-4AAA2A4F5136}"/>
          </ac:spMkLst>
        </pc:spChg>
        <pc:spChg chg="add del">
          <ac:chgData name="남 혜빈" userId="fbe3caf4cd5fb01d" providerId="LiveId" clId="{94000C65-D6B4-C84B-907C-6E1E27976A5B}" dt="2021-09-28T21:22:46.197" v="10040" actId="26606"/>
          <ac:spMkLst>
            <pc:docMk/>
            <pc:sldMk cId="3427974789" sldId="311"/>
            <ac:spMk id="41" creationId="{57F6BDD4-E066-4008-8011-6CC31AEB4556}"/>
          </ac:spMkLst>
        </pc:spChg>
        <pc:spChg chg="add del">
          <ac:chgData name="남 혜빈" userId="fbe3caf4cd5fb01d" providerId="LiveId" clId="{94000C65-D6B4-C84B-907C-6E1E27976A5B}" dt="2021-09-28T21:20:31.484" v="9996" actId="26606"/>
          <ac:spMkLst>
            <pc:docMk/>
            <pc:sldMk cId="3427974789" sldId="311"/>
            <ac:spMk id="42" creationId="{1A95671B-3CC6-4792-9114-B74FAEA224E6}"/>
          </ac:spMkLst>
        </pc:spChg>
        <pc:spChg chg="add del">
          <ac:chgData name="남 혜빈" userId="fbe3caf4cd5fb01d" providerId="LiveId" clId="{94000C65-D6B4-C84B-907C-6E1E27976A5B}" dt="2021-09-28T21:22:46.197" v="10040" actId="26606"/>
          <ac:spMkLst>
            <pc:docMk/>
            <pc:sldMk cId="3427974789" sldId="311"/>
            <ac:spMk id="43" creationId="{2711A8FB-68FC-45FC-B01E-38F809E2D439}"/>
          </ac:spMkLst>
        </pc:spChg>
        <pc:spChg chg="add del">
          <ac:chgData name="남 혜빈" userId="fbe3caf4cd5fb01d" providerId="LiveId" clId="{94000C65-D6B4-C84B-907C-6E1E27976A5B}" dt="2021-09-28T21:20:33.421" v="9998" actId="26606"/>
          <ac:spMkLst>
            <pc:docMk/>
            <pc:sldMk cId="3427974789" sldId="311"/>
            <ac:spMk id="44" creationId="{90D01200-0224-43C5-AB38-FB4D16B73FB7}"/>
          </ac:spMkLst>
        </pc:spChg>
        <pc:spChg chg="add del">
          <ac:chgData name="남 혜빈" userId="fbe3caf4cd5fb01d" providerId="LiveId" clId="{94000C65-D6B4-C84B-907C-6E1E27976A5B}" dt="2021-09-28T21:20:33.421" v="9998" actId="26606"/>
          <ac:spMkLst>
            <pc:docMk/>
            <pc:sldMk cId="3427974789" sldId="311"/>
            <ac:spMk id="45" creationId="{728A44A4-A002-4A88-9FC9-1D0566C97A47}"/>
          </ac:spMkLst>
        </pc:spChg>
        <pc:spChg chg="add del">
          <ac:chgData name="남 혜빈" userId="fbe3caf4cd5fb01d" providerId="LiveId" clId="{94000C65-D6B4-C84B-907C-6E1E27976A5B}" dt="2021-09-28T21:20:33.421" v="9998" actId="26606"/>
          <ac:spMkLst>
            <pc:docMk/>
            <pc:sldMk cId="3427974789" sldId="311"/>
            <ac:spMk id="46" creationId="{3E7D5C7B-DD16-401B-85CE-4AAA2A4F5136}"/>
          </ac:spMkLst>
        </pc:spChg>
        <pc:spChg chg="add del">
          <ac:chgData name="남 혜빈" userId="fbe3caf4cd5fb01d" providerId="LiveId" clId="{94000C65-D6B4-C84B-907C-6E1E27976A5B}" dt="2021-09-28T21:22:46.197" v="10040" actId="26606"/>
          <ac:spMkLst>
            <pc:docMk/>
            <pc:sldMk cId="3427974789" sldId="311"/>
            <ac:spMk id="47" creationId="{2A865FE3-5FC9-4049-87CF-30019C46C0F5}"/>
          </ac:spMkLst>
        </pc:spChg>
        <pc:spChg chg="add del">
          <ac:chgData name="남 혜빈" userId="fbe3caf4cd5fb01d" providerId="LiveId" clId="{94000C65-D6B4-C84B-907C-6E1E27976A5B}" dt="2021-09-28T21:20:38.413" v="10000" actId="26606"/>
          <ac:spMkLst>
            <pc:docMk/>
            <pc:sldMk cId="3427974789" sldId="311"/>
            <ac:spMk id="48" creationId="{85F55C16-BC21-49EF-A4FF-C3155BB93BD3}"/>
          </ac:spMkLst>
        </pc:spChg>
        <pc:spChg chg="add del">
          <ac:chgData name="남 혜빈" userId="fbe3caf4cd5fb01d" providerId="LiveId" clId="{94000C65-D6B4-C84B-907C-6E1E27976A5B}" dt="2021-09-28T21:20:38.413" v="10000" actId="26606"/>
          <ac:spMkLst>
            <pc:docMk/>
            <pc:sldMk cId="3427974789" sldId="311"/>
            <ac:spMk id="49" creationId="{0C5F069E-AFE6-4825-8945-46F2918A5019}"/>
          </ac:spMkLst>
        </pc:spChg>
        <pc:spChg chg="add del">
          <ac:chgData name="남 혜빈" userId="fbe3caf4cd5fb01d" providerId="LiveId" clId="{94000C65-D6B4-C84B-907C-6E1E27976A5B}" dt="2021-09-28T21:22:51.432" v="10042" actId="26606"/>
          <ac:spMkLst>
            <pc:docMk/>
            <pc:sldMk cId="3427974789" sldId="311"/>
            <ac:spMk id="50" creationId="{9427AF5F-9A0E-42B7-A252-FD64C9885F9C}"/>
          </ac:spMkLst>
        </pc:spChg>
        <pc:spChg chg="add del">
          <ac:chgData name="남 혜빈" userId="fbe3caf4cd5fb01d" providerId="LiveId" clId="{94000C65-D6B4-C84B-907C-6E1E27976A5B}" dt="2021-09-28T21:20:39.681" v="10002" actId="26606"/>
          <ac:spMkLst>
            <pc:docMk/>
            <pc:sldMk cId="3427974789" sldId="311"/>
            <ac:spMk id="51" creationId="{7B831B6F-405A-4B47-B9BB-5CA88F285844}"/>
          </ac:spMkLst>
        </pc:spChg>
        <pc:spChg chg="add del">
          <ac:chgData name="남 혜빈" userId="fbe3caf4cd5fb01d" providerId="LiveId" clId="{94000C65-D6B4-C84B-907C-6E1E27976A5B}" dt="2021-09-28T21:20:39.681" v="10002" actId="26606"/>
          <ac:spMkLst>
            <pc:docMk/>
            <pc:sldMk cId="3427974789" sldId="311"/>
            <ac:spMk id="52" creationId="{953EE71A-6488-4203-A7C4-77102FD0DCCA}"/>
          </ac:spMkLst>
        </pc:spChg>
        <pc:spChg chg="add del">
          <ac:chgData name="남 혜빈" userId="fbe3caf4cd5fb01d" providerId="LiveId" clId="{94000C65-D6B4-C84B-907C-6E1E27976A5B}" dt="2021-09-28T21:22:56.699" v="10044" actId="26606"/>
          <ac:spMkLst>
            <pc:docMk/>
            <pc:sldMk cId="3427974789" sldId="311"/>
            <ac:spMk id="53" creationId="{2B97F24A-32CE-4C1C-A50D-3016B394DCFB}"/>
          </ac:spMkLst>
        </pc:spChg>
        <pc:spChg chg="add del">
          <ac:chgData name="남 혜빈" userId="fbe3caf4cd5fb01d" providerId="LiveId" clId="{94000C65-D6B4-C84B-907C-6E1E27976A5B}" dt="2021-09-28T21:20:41.389" v="10004" actId="26606"/>
          <ac:spMkLst>
            <pc:docMk/>
            <pc:sldMk cId="3427974789" sldId="311"/>
            <ac:spMk id="54" creationId="{5C8908E2-EE49-44D2-9428-A28D2312A8D5}"/>
          </ac:spMkLst>
        </pc:spChg>
        <pc:spChg chg="add del">
          <ac:chgData name="남 혜빈" userId="fbe3caf4cd5fb01d" providerId="LiveId" clId="{94000C65-D6B4-C84B-907C-6E1E27976A5B}" dt="2021-09-28T21:22:56.699" v="10044" actId="26606"/>
          <ac:spMkLst>
            <pc:docMk/>
            <pc:sldMk cId="3427974789" sldId="311"/>
            <ac:spMk id="56" creationId="{CD8B4F24-440B-49E9-B85D-733523DC064B}"/>
          </ac:spMkLst>
        </pc:spChg>
        <pc:spChg chg="add del">
          <ac:chgData name="남 혜빈" userId="fbe3caf4cd5fb01d" providerId="LiveId" clId="{94000C65-D6B4-C84B-907C-6E1E27976A5B}" dt="2021-09-28T21:20:41.389" v="10004" actId="26606"/>
          <ac:spMkLst>
            <pc:docMk/>
            <pc:sldMk cId="3427974789" sldId="311"/>
            <ac:spMk id="57" creationId="{215A9370-15D3-4C30-8BA1-2059A74C9990}"/>
          </ac:spMkLst>
        </pc:spChg>
        <pc:spChg chg="add del">
          <ac:chgData name="남 혜빈" userId="fbe3caf4cd5fb01d" providerId="LiveId" clId="{94000C65-D6B4-C84B-907C-6E1E27976A5B}" dt="2021-09-28T21:20:41.389" v="10004" actId="26606"/>
          <ac:spMkLst>
            <pc:docMk/>
            <pc:sldMk cId="3427974789" sldId="311"/>
            <ac:spMk id="58" creationId="{ED888B23-07FA-482A-96DF-47E31AF1A603}"/>
          </ac:spMkLst>
        </pc:spChg>
        <pc:spChg chg="add">
          <ac:chgData name="남 혜빈" userId="fbe3caf4cd5fb01d" providerId="LiveId" clId="{94000C65-D6B4-C84B-907C-6E1E27976A5B}" dt="2021-09-28T21:22:56.710" v="10045" actId="26606"/>
          <ac:spMkLst>
            <pc:docMk/>
            <pc:sldMk cId="3427974789" sldId="311"/>
            <ac:spMk id="59" creationId="{0288C6B4-AFC3-407F-A595-EFFD38D4CCAF}"/>
          </ac:spMkLst>
        </pc:spChg>
        <pc:spChg chg="add del">
          <ac:chgData name="남 혜빈" userId="fbe3caf4cd5fb01d" providerId="LiveId" clId="{94000C65-D6B4-C84B-907C-6E1E27976A5B}" dt="2021-09-28T21:20:42.153" v="10006" actId="26606"/>
          <ac:spMkLst>
            <pc:docMk/>
            <pc:sldMk cId="3427974789" sldId="311"/>
            <ac:spMk id="60" creationId="{5C8908E2-EE49-44D2-9428-A28D2312A8D5}"/>
          </ac:spMkLst>
        </pc:spChg>
        <pc:spChg chg="add">
          <ac:chgData name="남 혜빈" userId="fbe3caf4cd5fb01d" providerId="LiveId" clId="{94000C65-D6B4-C84B-907C-6E1E27976A5B}" dt="2021-09-28T21:22:56.710" v="10045" actId="26606"/>
          <ac:spMkLst>
            <pc:docMk/>
            <pc:sldMk cId="3427974789" sldId="311"/>
            <ac:spMk id="62" creationId="{CF236821-17FE-429B-8D2C-08E13A64EA40}"/>
          </ac:spMkLst>
        </pc:spChg>
        <pc:spChg chg="add">
          <ac:chgData name="남 혜빈" userId="fbe3caf4cd5fb01d" providerId="LiveId" clId="{94000C65-D6B4-C84B-907C-6E1E27976A5B}" dt="2021-09-28T21:22:56.710" v="10045" actId="26606"/>
          <ac:spMkLst>
            <pc:docMk/>
            <pc:sldMk cId="3427974789" sldId="311"/>
            <ac:spMk id="63" creationId="{C0BDBCD2-E081-43AB-9119-C55465E59757}"/>
          </ac:spMkLst>
        </pc:spChg>
        <pc:spChg chg="add del">
          <ac:chgData name="남 혜빈" userId="fbe3caf4cd5fb01d" providerId="LiveId" clId="{94000C65-D6B4-C84B-907C-6E1E27976A5B}" dt="2021-09-28T21:20:42.153" v="10006" actId="26606"/>
          <ac:spMkLst>
            <pc:docMk/>
            <pc:sldMk cId="3427974789" sldId="311"/>
            <ac:spMk id="64" creationId="{02114E49-C077-4083-B5C1-6A6E70F4D91F}"/>
          </ac:spMkLst>
        </pc:spChg>
        <pc:spChg chg="add del">
          <ac:chgData name="남 혜빈" userId="fbe3caf4cd5fb01d" providerId="LiveId" clId="{94000C65-D6B4-C84B-907C-6E1E27976A5B}" dt="2021-09-28T21:20:42.153" v="10006" actId="26606"/>
          <ac:spMkLst>
            <pc:docMk/>
            <pc:sldMk cId="3427974789" sldId="311"/>
            <ac:spMk id="65" creationId="{ED888B23-07FA-482A-96DF-47E31AF1A603}"/>
          </ac:spMkLst>
        </pc:spChg>
        <pc:spChg chg="add">
          <ac:chgData name="남 혜빈" userId="fbe3caf4cd5fb01d" providerId="LiveId" clId="{94000C65-D6B4-C84B-907C-6E1E27976A5B}" dt="2021-09-28T21:22:56.710" v="10045" actId="26606"/>
          <ac:spMkLst>
            <pc:docMk/>
            <pc:sldMk cId="3427974789" sldId="311"/>
            <ac:spMk id="66" creationId="{98E79BE4-34FE-485A-98A5-92CE8F7C4743}"/>
          </ac:spMkLst>
        </pc:spChg>
        <pc:spChg chg="add del">
          <ac:chgData name="남 혜빈" userId="fbe3caf4cd5fb01d" providerId="LiveId" clId="{94000C65-D6B4-C84B-907C-6E1E27976A5B}" dt="2021-09-28T21:20:44.975" v="10008" actId="26606"/>
          <ac:spMkLst>
            <pc:docMk/>
            <pc:sldMk cId="3427974789" sldId="311"/>
            <ac:spMk id="67" creationId="{04812C46-200A-4DEB-A05E-3ED6C68C2387}"/>
          </ac:spMkLst>
        </pc:spChg>
        <pc:spChg chg="add del">
          <ac:chgData name="남 혜빈" userId="fbe3caf4cd5fb01d" providerId="LiveId" clId="{94000C65-D6B4-C84B-907C-6E1E27976A5B}" dt="2021-09-28T21:20:44.975" v="10008" actId="26606"/>
          <ac:spMkLst>
            <pc:docMk/>
            <pc:sldMk cId="3427974789" sldId="311"/>
            <ac:spMk id="68" creationId="{E4D63AEB-01ED-4B67-A163-4F509656D523}"/>
          </ac:spMkLst>
        </pc:spChg>
        <pc:spChg chg="add">
          <ac:chgData name="남 혜빈" userId="fbe3caf4cd5fb01d" providerId="LiveId" clId="{94000C65-D6B4-C84B-907C-6E1E27976A5B}" dt="2021-09-28T21:22:56.710" v="10045" actId="26606"/>
          <ac:spMkLst>
            <pc:docMk/>
            <pc:sldMk cId="3427974789" sldId="311"/>
            <ac:spMk id="69" creationId="{7A5F0580-5EE9-419F-96EE-B6529EF6E7D0}"/>
          </ac:spMkLst>
        </pc:spChg>
        <pc:spChg chg="add del">
          <ac:chgData name="남 혜빈" userId="fbe3caf4cd5fb01d" providerId="LiveId" clId="{94000C65-D6B4-C84B-907C-6E1E27976A5B}" dt="2021-09-28T21:21:30.968" v="10024" actId="26606"/>
          <ac:spMkLst>
            <pc:docMk/>
            <pc:sldMk cId="3427974789" sldId="311"/>
            <ac:spMk id="70" creationId="{57F72BCA-EE24-40BE-9ECA-E10C9BA55F90}"/>
          </ac:spMkLst>
        </pc:spChg>
        <pc:spChg chg="add del">
          <ac:chgData name="남 혜빈" userId="fbe3caf4cd5fb01d" providerId="LiveId" clId="{94000C65-D6B4-C84B-907C-6E1E27976A5B}" dt="2021-09-28T21:21:30.968" v="10024" actId="26606"/>
          <ac:spMkLst>
            <pc:docMk/>
            <pc:sldMk cId="3427974789" sldId="311"/>
            <ac:spMk id="71" creationId="{6B3C4597-DD46-4BFC-B999-C52879B95B16}"/>
          </ac:spMkLst>
        </pc:spChg>
        <pc:spChg chg="add del">
          <ac:chgData name="남 혜빈" userId="fbe3caf4cd5fb01d" providerId="LiveId" clId="{94000C65-D6B4-C84B-907C-6E1E27976A5B}" dt="2021-09-28T21:21:30.968" v="10024" actId="26606"/>
          <ac:spMkLst>
            <pc:docMk/>
            <pc:sldMk cId="3427974789" sldId="311"/>
            <ac:spMk id="72" creationId="{632B59AC-0160-4F1D-934F-B7D8B6AE44A1}"/>
          </ac:spMkLst>
        </pc:spChg>
        <pc:grpChg chg="add del">
          <ac:chgData name="남 혜빈" userId="fbe3caf4cd5fb01d" providerId="LiveId" clId="{94000C65-D6B4-C84B-907C-6E1E27976A5B}" dt="2021-09-28T21:20:03.713" v="9986" actId="26606"/>
          <ac:grpSpMkLst>
            <pc:docMk/>
            <pc:sldMk cId="3427974789" sldId="311"/>
            <ac:grpSpMk id="20" creationId="{514E1141-65DC-4F54-8399-7221AE6F83D4}"/>
          </ac:grpSpMkLst>
        </pc:grpChg>
        <pc:grpChg chg="add del">
          <ac:chgData name="남 혜빈" userId="fbe3caf4cd5fb01d" providerId="LiveId" clId="{94000C65-D6B4-C84B-907C-6E1E27976A5B}" dt="2021-09-28T21:20:09.184" v="9988" actId="26606"/>
          <ac:grpSpMkLst>
            <pc:docMk/>
            <pc:sldMk cId="3427974789" sldId="311"/>
            <ac:grpSpMk id="25" creationId="{D8C3AFD7-4CCE-484E-84C6-80FB3E3E2093}"/>
          </ac:grpSpMkLst>
        </pc:grpChg>
        <pc:grpChg chg="add del">
          <ac:chgData name="남 혜빈" userId="fbe3caf4cd5fb01d" providerId="LiveId" clId="{94000C65-D6B4-C84B-907C-6E1E27976A5B}" dt="2021-09-28T21:20:41.389" v="10004" actId="26606"/>
          <ac:grpSpMkLst>
            <pc:docMk/>
            <pc:sldMk cId="3427974789" sldId="311"/>
            <ac:grpSpMk id="55" creationId="{514E1141-65DC-4F54-8399-7221AE6F83D4}"/>
          </ac:grpSpMkLst>
        </pc:grpChg>
        <pc:grpChg chg="add del">
          <ac:chgData name="남 혜빈" userId="fbe3caf4cd5fb01d" providerId="LiveId" clId="{94000C65-D6B4-C84B-907C-6E1E27976A5B}" dt="2021-09-28T21:20:42.153" v="10006" actId="26606"/>
          <ac:grpSpMkLst>
            <pc:docMk/>
            <pc:sldMk cId="3427974789" sldId="311"/>
            <ac:grpSpMk id="61" creationId="{D8C3AFD7-4CCE-484E-84C6-80FB3E3E2093}"/>
          </ac:grpSpMkLst>
        </pc:grpChg>
        <pc:graphicFrameChg chg="add del mod modGraphic">
          <ac:chgData name="남 혜빈" userId="fbe3caf4cd5fb01d" providerId="LiveId" clId="{94000C65-D6B4-C84B-907C-6E1E27976A5B}" dt="2021-09-28T21:31:27.933" v="10514" actId="478"/>
          <ac:graphicFrameMkLst>
            <pc:docMk/>
            <pc:sldMk cId="3427974789" sldId="311"/>
            <ac:graphicFrameMk id="8" creationId="{E0363480-E4B6-7B41-B9C5-A281405C1292}"/>
          </ac:graphicFrameMkLst>
        </pc:graphicFrameChg>
        <pc:picChg chg="add del mod">
          <ac:chgData name="남 혜빈" userId="fbe3caf4cd5fb01d" providerId="LiveId" clId="{94000C65-D6B4-C84B-907C-6E1E27976A5B}" dt="2021-09-28T21:21:36.650" v="10027" actId="478"/>
          <ac:picMkLst>
            <pc:docMk/>
            <pc:sldMk cId="3427974789" sldId="311"/>
            <ac:picMk id="5" creationId="{706F658D-C70A-4D46-BF85-ED5DF212683E}"/>
          </ac:picMkLst>
        </pc:picChg>
        <pc:picChg chg="add mod">
          <ac:chgData name="남 혜빈" userId="fbe3caf4cd5fb01d" providerId="LiveId" clId="{94000C65-D6B4-C84B-907C-6E1E27976A5B}" dt="2021-09-29T03:04:02.965" v="11132" actId="1076"/>
          <ac:picMkLst>
            <pc:docMk/>
            <pc:sldMk cId="3427974789" sldId="311"/>
            <ac:picMk id="7" creationId="{2D4BDEC2-9DBE-AE46-AFCF-AA1D332E6D4A}"/>
          </ac:picMkLst>
        </pc:picChg>
      </pc:sldChg>
      <pc:sldChg chg="addSp delSp modSp new mod ord modTransition setBg modNotesTx">
        <pc:chgData name="남 혜빈" userId="fbe3caf4cd5fb01d" providerId="LiveId" clId="{94000C65-D6B4-C84B-907C-6E1E27976A5B}" dt="2021-09-29T12:21:20.832" v="20803" actId="20577"/>
        <pc:sldMkLst>
          <pc:docMk/>
          <pc:sldMk cId="2973229195" sldId="312"/>
        </pc:sldMkLst>
        <pc:spChg chg="del">
          <ac:chgData name="남 혜빈" userId="fbe3caf4cd5fb01d" providerId="LiveId" clId="{94000C65-D6B4-C84B-907C-6E1E27976A5B}" dt="2021-09-28T21:29:12.748" v="10506" actId="26606"/>
          <ac:spMkLst>
            <pc:docMk/>
            <pc:sldMk cId="2973229195" sldId="312"/>
            <ac:spMk id="2" creationId="{9DA335CA-B02E-A546-8CBB-60C8378E1280}"/>
          </ac:spMkLst>
        </pc:spChg>
        <pc:spChg chg="add del mod">
          <ac:chgData name="남 혜빈" userId="fbe3caf4cd5fb01d" providerId="LiveId" clId="{94000C65-D6B4-C84B-907C-6E1E27976A5B}" dt="2021-09-29T12:03:23.738" v="20067"/>
          <ac:spMkLst>
            <pc:docMk/>
            <pc:sldMk cId="2973229195" sldId="312"/>
            <ac:spMk id="2" creationId="{FC0AD626-ECA5-944D-BB0B-BA9F4D65EB3F}"/>
          </ac:spMkLst>
        </pc:spChg>
        <pc:spChg chg="del">
          <ac:chgData name="남 혜빈" userId="fbe3caf4cd5fb01d" providerId="LiveId" clId="{94000C65-D6B4-C84B-907C-6E1E27976A5B}" dt="2021-09-28T21:29:09.038" v="10505"/>
          <ac:spMkLst>
            <pc:docMk/>
            <pc:sldMk cId="2973229195" sldId="312"/>
            <ac:spMk id="3" creationId="{3EB22E89-0B3A-4B4E-BDF2-1D1F9B6F43BF}"/>
          </ac:spMkLst>
        </pc:spChg>
        <pc:spChg chg="add del mod">
          <ac:chgData name="남 혜빈" userId="fbe3caf4cd5fb01d" providerId="LiveId" clId="{94000C65-D6B4-C84B-907C-6E1E27976A5B}" dt="2021-09-29T03:06:02.171" v="11137" actId="478"/>
          <ac:spMkLst>
            <pc:docMk/>
            <pc:sldMk cId="2973229195" sldId="312"/>
            <ac:spMk id="6" creationId="{39433980-3B22-664A-B842-536FBC8DE729}"/>
          </ac:spMkLst>
        </pc:spChg>
        <pc:spChg chg="add del mod">
          <ac:chgData name="남 혜빈" userId="fbe3caf4cd5fb01d" providerId="LiveId" clId="{94000C65-D6B4-C84B-907C-6E1E27976A5B}" dt="2021-09-29T03:28:46.792" v="12314" actId="478"/>
          <ac:spMkLst>
            <pc:docMk/>
            <pc:sldMk cId="2973229195" sldId="312"/>
            <ac:spMk id="8" creationId="{5DEABEE2-3DA5-CF49-9B7C-3FF0CA46634E}"/>
          </ac:spMkLst>
        </pc:spChg>
        <pc:spChg chg="add del mod">
          <ac:chgData name="남 혜빈" userId="fbe3caf4cd5fb01d" providerId="LiveId" clId="{94000C65-D6B4-C84B-907C-6E1E27976A5B}" dt="2021-09-29T03:28:44.292" v="12313" actId="478"/>
          <ac:spMkLst>
            <pc:docMk/>
            <pc:sldMk cId="2973229195" sldId="312"/>
            <ac:spMk id="9" creationId="{FF00C4FB-05AA-D04A-B724-5028E027AF29}"/>
          </ac:spMkLst>
        </pc:spChg>
        <pc:spChg chg="add">
          <ac:chgData name="남 혜빈" userId="fbe3caf4cd5fb01d" providerId="LiveId" clId="{94000C65-D6B4-C84B-907C-6E1E27976A5B}" dt="2021-09-28T21:29:12.748" v="10506" actId="26606"/>
          <ac:spMkLst>
            <pc:docMk/>
            <pc:sldMk cId="2973229195" sldId="312"/>
            <ac:spMk id="10" creationId="{7C1E5815-D54C-487F-A054-6D4930ADE3DF}"/>
          </ac:spMkLst>
        </pc:spChg>
        <pc:spChg chg="add mod">
          <ac:chgData name="남 혜빈" userId="fbe3caf4cd5fb01d" providerId="LiveId" clId="{94000C65-D6B4-C84B-907C-6E1E27976A5B}" dt="2021-09-29T12:21:20.832" v="20803" actId="20577"/>
          <ac:spMkLst>
            <pc:docMk/>
            <pc:sldMk cId="2973229195" sldId="312"/>
            <ac:spMk id="11" creationId="{BB375E49-0D8A-9448-A603-6BF49E8D4028}"/>
          </ac:spMkLst>
        </pc:spChg>
        <pc:spChg chg="add">
          <ac:chgData name="남 혜빈" userId="fbe3caf4cd5fb01d" providerId="LiveId" clId="{94000C65-D6B4-C84B-907C-6E1E27976A5B}" dt="2021-09-28T21:29:12.748" v="10506" actId="26606"/>
          <ac:spMkLst>
            <pc:docMk/>
            <pc:sldMk cId="2973229195" sldId="312"/>
            <ac:spMk id="12" creationId="{736F0DFD-0954-464F-BF12-DD2E6F6E0380}"/>
          </ac:spMkLst>
        </pc:spChg>
        <pc:spChg chg="add mod">
          <ac:chgData name="남 혜빈" userId="fbe3caf4cd5fb01d" providerId="LiveId" clId="{94000C65-D6B4-C84B-907C-6E1E27976A5B}" dt="2021-09-29T03:28:58.107" v="12315" actId="552"/>
          <ac:spMkLst>
            <pc:docMk/>
            <pc:sldMk cId="2973229195" sldId="312"/>
            <ac:spMk id="13" creationId="{4D34DF7D-B84E-6F40-83E0-A3D6C173056F}"/>
          </ac:spMkLst>
        </pc:spChg>
        <pc:picChg chg="add mod">
          <ac:chgData name="남 혜빈" userId="fbe3caf4cd5fb01d" providerId="LiveId" clId="{94000C65-D6B4-C84B-907C-6E1E27976A5B}" dt="2021-09-28T21:29:41.835" v="10512" actId="1076"/>
          <ac:picMkLst>
            <pc:docMk/>
            <pc:sldMk cId="2973229195" sldId="312"/>
            <ac:picMk id="5" creationId="{3E90133F-A9AB-304B-93DD-8BF9A25FDBA6}"/>
          </ac:picMkLst>
        </pc:picChg>
      </pc:sldChg>
      <pc:sldChg chg="addSp delSp modSp new mod ord modTransition setBg">
        <pc:chgData name="남 혜빈" userId="fbe3caf4cd5fb01d" providerId="LiveId" clId="{94000C65-D6B4-C84B-907C-6E1E27976A5B}" dt="2021-09-29T13:12:01.424" v="21863" actId="20577"/>
        <pc:sldMkLst>
          <pc:docMk/>
          <pc:sldMk cId="3224283674" sldId="313"/>
        </pc:sldMkLst>
        <pc:spChg chg="add mod">
          <ac:chgData name="남 혜빈" userId="fbe3caf4cd5fb01d" providerId="LiveId" clId="{94000C65-D6B4-C84B-907C-6E1E27976A5B}" dt="2021-09-29T12:32:06.749" v="21492" actId="207"/>
          <ac:spMkLst>
            <pc:docMk/>
            <pc:sldMk cId="3224283674" sldId="313"/>
            <ac:spMk id="2" creationId="{32F09087-9310-0F48-B565-AC03C523BF2F}"/>
          </ac:spMkLst>
        </pc:spChg>
        <pc:spChg chg="del">
          <ac:chgData name="남 혜빈" userId="fbe3caf4cd5fb01d" providerId="LiveId" clId="{94000C65-D6B4-C84B-907C-6E1E27976A5B}" dt="2021-09-29T03:32:38.293" v="12319" actId="26606"/>
          <ac:spMkLst>
            <pc:docMk/>
            <pc:sldMk cId="3224283674" sldId="313"/>
            <ac:spMk id="2" creationId="{97CA386B-3225-894D-BFBA-7F1BFF7AA5D7}"/>
          </ac:spMkLst>
        </pc:spChg>
        <pc:spChg chg="del">
          <ac:chgData name="남 혜빈" userId="fbe3caf4cd5fb01d" providerId="LiveId" clId="{94000C65-D6B4-C84B-907C-6E1E27976A5B}" dt="2021-09-29T03:32:38.293" v="12319" actId="26606"/>
          <ac:spMkLst>
            <pc:docMk/>
            <pc:sldMk cId="3224283674" sldId="313"/>
            <ac:spMk id="3" creationId="{77A92AA7-1EF6-7F43-BDC9-7E44EED9EEAD}"/>
          </ac:spMkLst>
        </pc:spChg>
        <pc:spChg chg="add mod">
          <ac:chgData name="남 혜빈" userId="fbe3caf4cd5fb01d" providerId="LiveId" clId="{94000C65-D6B4-C84B-907C-6E1E27976A5B}" dt="2021-09-29T13:11:12.671" v="21827" actId="20577"/>
          <ac:spMkLst>
            <pc:docMk/>
            <pc:sldMk cId="3224283674" sldId="313"/>
            <ac:spMk id="5" creationId="{BEBBA4A1-627B-414A-9449-ADDBAF5CD97B}"/>
          </ac:spMkLst>
        </pc:spChg>
        <pc:spChg chg="add mod">
          <ac:chgData name="남 혜빈" userId="fbe3caf4cd5fb01d" providerId="LiveId" clId="{94000C65-D6B4-C84B-907C-6E1E27976A5B}" dt="2021-09-29T13:12:01.424" v="21863" actId="20577"/>
          <ac:spMkLst>
            <pc:docMk/>
            <pc:sldMk cId="3224283674" sldId="313"/>
            <ac:spMk id="6" creationId="{45323368-FD81-CD4E-8AE5-FD7386CB0EDE}"/>
          </ac:spMkLst>
        </pc:spChg>
        <pc:spChg chg="add del mod">
          <ac:chgData name="남 혜빈" userId="fbe3caf4cd5fb01d" providerId="LiveId" clId="{94000C65-D6B4-C84B-907C-6E1E27976A5B}" dt="2021-09-29T03:38:09.780" v="12453" actId="478"/>
          <ac:spMkLst>
            <pc:docMk/>
            <pc:sldMk cId="3224283674" sldId="313"/>
            <ac:spMk id="8" creationId="{5BC0DF8A-A37B-BC42-89E4-5849CCB2D06E}"/>
          </ac:spMkLst>
        </pc:spChg>
        <pc:spChg chg="add del">
          <ac:chgData name="남 혜빈" userId="fbe3caf4cd5fb01d" providerId="LiveId" clId="{94000C65-D6B4-C84B-907C-6E1E27976A5B}" dt="2021-09-29T03:46:24.686" v="12615" actId="26606"/>
          <ac:spMkLst>
            <pc:docMk/>
            <pc:sldMk cId="3224283674" sldId="313"/>
            <ac:spMk id="9" creationId="{5F879AC3-D4CE-493C-ADC7-06205677F4F8}"/>
          </ac:spMkLst>
        </pc:spChg>
        <pc:spChg chg="add del">
          <ac:chgData name="남 혜빈" userId="fbe3caf4cd5fb01d" providerId="LiveId" clId="{94000C65-D6B4-C84B-907C-6E1E27976A5B}" dt="2021-09-29T03:46:24.686" v="12615" actId="26606"/>
          <ac:spMkLst>
            <pc:docMk/>
            <pc:sldMk cId="3224283674" sldId="313"/>
            <ac:spMk id="11" creationId="{736F0DFD-0954-464F-BF12-DD2E6F6E0380}"/>
          </ac:spMkLst>
        </pc:spChg>
        <pc:spChg chg="add">
          <ac:chgData name="남 혜빈" userId="fbe3caf4cd5fb01d" providerId="LiveId" clId="{94000C65-D6B4-C84B-907C-6E1E27976A5B}" dt="2021-09-29T03:46:24.686" v="12615" actId="26606"/>
          <ac:spMkLst>
            <pc:docMk/>
            <pc:sldMk cId="3224283674" sldId="313"/>
            <ac:spMk id="18" creationId="{8761DDFE-071F-4200-B0AA-394476C2D2D6}"/>
          </ac:spMkLst>
        </pc:spChg>
        <pc:picChg chg="add del mod">
          <ac:chgData name="남 혜빈" userId="fbe3caf4cd5fb01d" providerId="LiveId" clId="{94000C65-D6B4-C84B-907C-6E1E27976A5B}" dt="2021-09-29T03:38:07.638" v="12451" actId="478"/>
          <ac:picMkLst>
            <pc:docMk/>
            <pc:sldMk cId="3224283674" sldId="313"/>
            <ac:picMk id="4" creationId="{5AD292DA-DE5D-FC42-98C3-AED55D4E17CC}"/>
          </ac:picMkLst>
        </pc:picChg>
        <pc:picChg chg="add del mod">
          <ac:chgData name="남 혜빈" userId="fbe3caf4cd5fb01d" providerId="LiveId" clId="{94000C65-D6B4-C84B-907C-6E1E27976A5B}" dt="2021-09-29T03:46:28.609" v="12616" actId="478"/>
          <ac:picMkLst>
            <pc:docMk/>
            <pc:sldMk cId="3224283674" sldId="313"/>
            <ac:picMk id="12" creationId="{C46495C3-708F-7845-8512-8CDC7561625E}"/>
          </ac:picMkLst>
        </pc:picChg>
        <pc:picChg chg="add mod">
          <ac:chgData name="남 혜빈" userId="fbe3caf4cd5fb01d" providerId="LiveId" clId="{94000C65-D6B4-C84B-907C-6E1E27976A5B}" dt="2021-09-29T12:30:48.150" v="21432" actId="14100"/>
          <ac:picMkLst>
            <pc:docMk/>
            <pc:sldMk cId="3224283674" sldId="313"/>
            <ac:picMk id="13" creationId="{E4C39695-7D4F-1143-A248-E37069636AFD}"/>
          </ac:picMkLst>
        </pc:picChg>
      </pc:sldChg>
      <pc:sldChg chg="addSp delSp modSp add del mod modTransition setBg">
        <pc:chgData name="남 혜빈" userId="fbe3caf4cd5fb01d" providerId="LiveId" clId="{94000C65-D6B4-C84B-907C-6E1E27976A5B}" dt="2021-09-29T03:55:23.630" v="12984" actId="2696"/>
        <pc:sldMkLst>
          <pc:docMk/>
          <pc:sldMk cId="1767248600" sldId="314"/>
        </pc:sldMkLst>
        <pc:spChg chg="del mod">
          <ac:chgData name="남 혜빈" userId="fbe3caf4cd5fb01d" providerId="LiveId" clId="{94000C65-D6B4-C84B-907C-6E1E27976A5B}" dt="2021-09-29T03:36:57.218" v="12419" actId="26606"/>
          <ac:spMkLst>
            <pc:docMk/>
            <pc:sldMk cId="1767248600" sldId="314"/>
            <ac:spMk id="2" creationId="{97CA386B-3225-894D-BFBA-7F1BFF7AA5D7}"/>
          </ac:spMkLst>
        </pc:spChg>
        <pc:spChg chg="del mod">
          <ac:chgData name="남 혜빈" userId="fbe3caf4cd5fb01d" providerId="LiveId" clId="{94000C65-D6B4-C84B-907C-6E1E27976A5B}" dt="2021-09-29T03:36:57.218" v="12419" actId="26606"/>
          <ac:spMkLst>
            <pc:docMk/>
            <pc:sldMk cId="1767248600" sldId="314"/>
            <ac:spMk id="3" creationId="{77A92AA7-1EF6-7F43-BDC9-7E44EED9EEAD}"/>
          </ac:spMkLst>
        </pc:spChg>
        <pc:spChg chg="add del">
          <ac:chgData name="남 혜빈" userId="fbe3caf4cd5fb01d" providerId="LiveId" clId="{94000C65-D6B4-C84B-907C-6E1E27976A5B}" dt="2021-09-29T03:36:57.213" v="12418" actId="26606"/>
          <ac:spMkLst>
            <pc:docMk/>
            <pc:sldMk cId="1767248600" sldId="314"/>
            <ac:spMk id="9" creationId="{2C9A9DA9-7DC8-488B-A882-123947B0F3D9}"/>
          </ac:spMkLst>
        </pc:spChg>
        <pc:spChg chg="add del">
          <ac:chgData name="남 혜빈" userId="fbe3caf4cd5fb01d" providerId="LiveId" clId="{94000C65-D6B4-C84B-907C-6E1E27976A5B}" dt="2021-09-29T03:36:57.213" v="12418" actId="26606"/>
          <ac:spMkLst>
            <pc:docMk/>
            <pc:sldMk cId="1767248600" sldId="314"/>
            <ac:spMk id="11" creationId="{57F6BDD4-E066-4008-8011-6CC31AEB4556}"/>
          </ac:spMkLst>
        </pc:spChg>
        <pc:spChg chg="add del">
          <ac:chgData name="남 혜빈" userId="fbe3caf4cd5fb01d" providerId="LiveId" clId="{94000C65-D6B4-C84B-907C-6E1E27976A5B}" dt="2021-09-29T03:36:57.213" v="12418" actId="26606"/>
          <ac:spMkLst>
            <pc:docMk/>
            <pc:sldMk cId="1767248600" sldId="314"/>
            <ac:spMk id="13" creationId="{2711A8FB-68FC-45FC-B01E-38F809E2D439}"/>
          </ac:spMkLst>
        </pc:spChg>
        <pc:spChg chg="add del">
          <ac:chgData name="남 혜빈" userId="fbe3caf4cd5fb01d" providerId="LiveId" clId="{94000C65-D6B4-C84B-907C-6E1E27976A5B}" dt="2021-09-29T03:36:57.213" v="12418" actId="26606"/>
          <ac:spMkLst>
            <pc:docMk/>
            <pc:sldMk cId="1767248600" sldId="314"/>
            <ac:spMk id="15" creationId="{2A865FE3-5FC9-4049-87CF-30019C46C0F5}"/>
          </ac:spMkLst>
        </pc:spChg>
        <pc:spChg chg="add del">
          <ac:chgData name="남 혜빈" userId="fbe3caf4cd5fb01d" providerId="LiveId" clId="{94000C65-D6B4-C84B-907C-6E1E27976A5B}" dt="2021-09-29T03:37:02.789" v="12421" actId="26606"/>
          <ac:spMkLst>
            <pc:docMk/>
            <pc:sldMk cId="1767248600" sldId="314"/>
            <ac:spMk id="17" creationId="{7742A528-B5BC-48B8-92DE-9C2B44451A96}"/>
          </ac:spMkLst>
        </pc:spChg>
        <pc:spChg chg="add del">
          <ac:chgData name="남 혜빈" userId="fbe3caf4cd5fb01d" providerId="LiveId" clId="{94000C65-D6B4-C84B-907C-6E1E27976A5B}" dt="2021-09-29T03:37:10.767" v="12426" actId="26606"/>
          <ac:spMkLst>
            <pc:docMk/>
            <pc:sldMk cId="1767248600" sldId="314"/>
            <ac:spMk id="22" creationId="{5F879AC3-D4CE-493C-ADC7-06205677F4F8}"/>
          </ac:spMkLst>
        </pc:spChg>
        <pc:spChg chg="add del">
          <ac:chgData name="남 혜빈" userId="fbe3caf4cd5fb01d" providerId="LiveId" clId="{94000C65-D6B4-C84B-907C-6E1E27976A5B}" dt="2021-09-29T03:37:10.767" v="12426" actId="26606"/>
          <ac:spMkLst>
            <pc:docMk/>
            <pc:sldMk cId="1767248600" sldId="314"/>
            <ac:spMk id="24" creationId="{736F0DFD-0954-464F-BF12-DD2E6F6E0380}"/>
          </ac:spMkLst>
        </pc:spChg>
        <pc:spChg chg="add del">
          <ac:chgData name="남 혜빈" userId="fbe3caf4cd5fb01d" providerId="LiveId" clId="{94000C65-D6B4-C84B-907C-6E1E27976A5B}" dt="2021-09-29T03:37:10.759" v="12425" actId="26606"/>
          <ac:spMkLst>
            <pc:docMk/>
            <pc:sldMk cId="1767248600" sldId="314"/>
            <ac:spMk id="29" creationId="{5F879AC3-D4CE-493C-ADC7-06205677F4F8}"/>
          </ac:spMkLst>
        </pc:spChg>
        <pc:spChg chg="add del">
          <ac:chgData name="남 혜빈" userId="fbe3caf4cd5fb01d" providerId="LiveId" clId="{94000C65-D6B4-C84B-907C-6E1E27976A5B}" dt="2021-09-29T03:37:10.759" v="12425" actId="26606"/>
          <ac:spMkLst>
            <pc:docMk/>
            <pc:sldMk cId="1767248600" sldId="314"/>
            <ac:spMk id="31" creationId="{736F0DFD-0954-464F-BF12-DD2E6F6E0380}"/>
          </ac:spMkLst>
        </pc:spChg>
        <pc:spChg chg="add del">
          <ac:chgData name="남 혜빈" userId="fbe3caf4cd5fb01d" providerId="LiveId" clId="{94000C65-D6B4-C84B-907C-6E1E27976A5B}" dt="2021-09-29T03:37:19.364" v="12430" actId="26606"/>
          <ac:spMkLst>
            <pc:docMk/>
            <pc:sldMk cId="1767248600" sldId="314"/>
            <ac:spMk id="33" creationId="{7C1E5815-D54C-487F-A054-6D4930ADE3DF}"/>
          </ac:spMkLst>
        </pc:spChg>
        <pc:spChg chg="add del">
          <ac:chgData name="남 혜빈" userId="fbe3caf4cd5fb01d" providerId="LiveId" clId="{94000C65-D6B4-C84B-907C-6E1E27976A5B}" dt="2021-09-29T03:37:19.364" v="12430" actId="26606"/>
          <ac:spMkLst>
            <pc:docMk/>
            <pc:sldMk cId="1767248600" sldId="314"/>
            <ac:spMk id="34" creationId="{736F0DFD-0954-464F-BF12-DD2E6F6E0380}"/>
          </ac:spMkLst>
        </pc:spChg>
        <pc:spChg chg="add del">
          <ac:chgData name="남 혜빈" userId="fbe3caf4cd5fb01d" providerId="LiveId" clId="{94000C65-D6B4-C84B-907C-6E1E27976A5B}" dt="2021-09-29T03:37:19.360" v="12429" actId="26606"/>
          <ac:spMkLst>
            <pc:docMk/>
            <pc:sldMk cId="1767248600" sldId="314"/>
            <ac:spMk id="39" creationId="{01D0AF59-99C3-4251-AB9A-C966C6AD4400}"/>
          </ac:spMkLst>
        </pc:spChg>
        <pc:spChg chg="add del">
          <ac:chgData name="남 혜빈" userId="fbe3caf4cd5fb01d" providerId="LiveId" clId="{94000C65-D6B4-C84B-907C-6E1E27976A5B}" dt="2021-09-29T03:37:19.360" v="12429" actId="26606"/>
          <ac:spMkLst>
            <pc:docMk/>
            <pc:sldMk cId="1767248600" sldId="314"/>
            <ac:spMk id="41" creationId="{1855405F-37A2-4869-9154-F8BE3BECE6C3}"/>
          </ac:spMkLst>
        </pc:spChg>
        <pc:spChg chg="add del">
          <ac:chgData name="남 혜빈" userId="fbe3caf4cd5fb01d" providerId="LiveId" clId="{94000C65-D6B4-C84B-907C-6E1E27976A5B}" dt="2021-09-29T03:37:33.128" v="12438" actId="26606"/>
          <ac:spMkLst>
            <pc:docMk/>
            <pc:sldMk cId="1767248600" sldId="314"/>
            <ac:spMk id="43" creationId="{6EE0B6E2-7CE8-4D86-87FC-4B58A7D8E759}"/>
          </ac:spMkLst>
        </pc:spChg>
        <pc:spChg chg="add del">
          <ac:chgData name="남 혜빈" userId="fbe3caf4cd5fb01d" providerId="LiveId" clId="{94000C65-D6B4-C84B-907C-6E1E27976A5B}" dt="2021-09-29T03:37:29.340" v="12433" actId="26606"/>
          <ac:spMkLst>
            <pc:docMk/>
            <pc:sldMk cId="1767248600" sldId="314"/>
            <ac:spMk id="47" creationId="{1E9E62B6-9DB1-44FF-A977-9EA04A6F0927}"/>
          </ac:spMkLst>
        </pc:spChg>
        <pc:spChg chg="add del">
          <ac:chgData name="남 혜빈" userId="fbe3caf4cd5fb01d" providerId="LiveId" clId="{94000C65-D6B4-C84B-907C-6E1E27976A5B}" dt="2021-09-29T03:37:29.340" v="12433" actId="26606"/>
          <ac:spMkLst>
            <pc:docMk/>
            <pc:sldMk cId="1767248600" sldId="314"/>
            <ac:spMk id="50" creationId="{1A95671B-3CC6-4792-9114-B74FAEA224E6}"/>
          </ac:spMkLst>
        </pc:spChg>
        <pc:spChg chg="add del">
          <ac:chgData name="남 혜빈" userId="fbe3caf4cd5fb01d" providerId="LiveId" clId="{94000C65-D6B4-C84B-907C-6E1E27976A5B}" dt="2021-09-29T03:37:30.841" v="12435" actId="26606"/>
          <ac:spMkLst>
            <pc:docMk/>
            <pc:sldMk cId="1767248600" sldId="314"/>
            <ac:spMk id="52" creationId="{2E92FA66-67D7-4CB4-94D3-E643A9AD4757}"/>
          </ac:spMkLst>
        </pc:spChg>
        <pc:spChg chg="add del">
          <ac:chgData name="남 혜빈" userId="fbe3caf4cd5fb01d" providerId="LiveId" clId="{94000C65-D6B4-C84B-907C-6E1E27976A5B}" dt="2021-09-29T03:37:30.841" v="12435" actId="26606"/>
          <ac:spMkLst>
            <pc:docMk/>
            <pc:sldMk cId="1767248600" sldId="314"/>
            <ac:spMk id="53" creationId="{32AEEBC8-9D30-42EF-95F2-386C2653FBF0}"/>
          </ac:spMkLst>
        </pc:spChg>
        <pc:spChg chg="add del">
          <ac:chgData name="남 혜빈" userId="fbe3caf4cd5fb01d" providerId="LiveId" clId="{94000C65-D6B4-C84B-907C-6E1E27976A5B}" dt="2021-09-29T03:37:30.841" v="12435" actId="26606"/>
          <ac:spMkLst>
            <pc:docMk/>
            <pc:sldMk cId="1767248600" sldId="314"/>
            <ac:spMk id="54" creationId="{3DB10B5B-1531-41BE-A39F-AFF545B379F0}"/>
          </ac:spMkLst>
        </pc:spChg>
        <pc:spChg chg="add del">
          <ac:chgData name="남 혜빈" userId="fbe3caf4cd5fb01d" providerId="LiveId" clId="{94000C65-D6B4-C84B-907C-6E1E27976A5B}" dt="2021-09-29T03:37:33.118" v="12437" actId="26606"/>
          <ac:spMkLst>
            <pc:docMk/>
            <pc:sldMk cId="1767248600" sldId="314"/>
            <ac:spMk id="56" creationId="{0E3596DD-156A-473E-9BB3-C6A29F7574E9}"/>
          </ac:spMkLst>
        </pc:spChg>
        <pc:spChg chg="add del">
          <ac:chgData name="남 혜빈" userId="fbe3caf4cd5fb01d" providerId="LiveId" clId="{94000C65-D6B4-C84B-907C-6E1E27976A5B}" dt="2021-09-29T03:37:33.118" v="12437" actId="26606"/>
          <ac:spMkLst>
            <pc:docMk/>
            <pc:sldMk cId="1767248600" sldId="314"/>
            <ac:spMk id="57" creationId="{2C46C4D6-C474-4E92-B52E-944C1118F7B6}"/>
          </ac:spMkLst>
        </pc:spChg>
        <pc:spChg chg="add del">
          <ac:chgData name="남 혜빈" userId="fbe3caf4cd5fb01d" providerId="LiveId" clId="{94000C65-D6B4-C84B-907C-6E1E27976A5B}" dt="2021-09-29T03:37:33.118" v="12437" actId="26606"/>
          <ac:spMkLst>
            <pc:docMk/>
            <pc:sldMk cId="1767248600" sldId="314"/>
            <ac:spMk id="58" creationId="{57B94D2E-C125-48B3-9CEC-7A073213C3CD}"/>
          </ac:spMkLst>
        </pc:spChg>
        <pc:spChg chg="add del">
          <ac:chgData name="남 혜빈" userId="fbe3caf4cd5fb01d" providerId="LiveId" clId="{94000C65-D6B4-C84B-907C-6E1E27976A5B}" dt="2021-09-29T03:37:47.510" v="12444" actId="26606"/>
          <ac:spMkLst>
            <pc:docMk/>
            <pc:sldMk cId="1767248600" sldId="314"/>
            <ac:spMk id="60" creationId="{0288C6B4-AFC3-407F-A595-EFFD38D4CCAF}"/>
          </ac:spMkLst>
        </pc:spChg>
        <pc:spChg chg="add del">
          <ac:chgData name="남 혜빈" userId="fbe3caf4cd5fb01d" providerId="LiveId" clId="{94000C65-D6B4-C84B-907C-6E1E27976A5B}" dt="2021-09-29T03:37:47.510" v="12444" actId="26606"/>
          <ac:spMkLst>
            <pc:docMk/>
            <pc:sldMk cId="1767248600" sldId="314"/>
            <ac:spMk id="61" creationId="{CF236821-17FE-429B-8D2C-08E13A64EA40}"/>
          </ac:spMkLst>
        </pc:spChg>
        <pc:spChg chg="add del">
          <ac:chgData name="남 혜빈" userId="fbe3caf4cd5fb01d" providerId="LiveId" clId="{94000C65-D6B4-C84B-907C-6E1E27976A5B}" dt="2021-09-29T03:37:47.510" v="12444" actId="26606"/>
          <ac:spMkLst>
            <pc:docMk/>
            <pc:sldMk cId="1767248600" sldId="314"/>
            <ac:spMk id="62" creationId="{C0BDBCD2-E081-43AB-9119-C55465E59757}"/>
          </ac:spMkLst>
        </pc:spChg>
        <pc:spChg chg="add del">
          <ac:chgData name="남 혜빈" userId="fbe3caf4cd5fb01d" providerId="LiveId" clId="{94000C65-D6B4-C84B-907C-6E1E27976A5B}" dt="2021-09-29T03:37:47.510" v="12444" actId="26606"/>
          <ac:spMkLst>
            <pc:docMk/>
            <pc:sldMk cId="1767248600" sldId="314"/>
            <ac:spMk id="63" creationId="{98E79BE4-34FE-485A-98A5-92CE8F7C4743}"/>
          </ac:spMkLst>
        </pc:spChg>
        <pc:spChg chg="add del">
          <ac:chgData name="남 혜빈" userId="fbe3caf4cd5fb01d" providerId="LiveId" clId="{94000C65-D6B4-C84B-907C-6E1E27976A5B}" dt="2021-09-29T03:37:47.510" v="12444" actId="26606"/>
          <ac:spMkLst>
            <pc:docMk/>
            <pc:sldMk cId="1767248600" sldId="314"/>
            <ac:spMk id="64" creationId="{7A5F0580-5EE9-419F-96EE-B6529EF6E7D0}"/>
          </ac:spMkLst>
        </pc:spChg>
        <pc:spChg chg="add del">
          <ac:chgData name="남 혜빈" userId="fbe3caf4cd5fb01d" providerId="LiveId" clId="{94000C65-D6B4-C84B-907C-6E1E27976A5B}" dt="2021-09-29T03:37:47.510" v="12444" actId="26606"/>
          <ac:spMkLst>
            <pc:docMk/>
            <pc:sldMk cId="1767248600" sldId="314"/>
            <ac:spMk id="65" creationId="{551A2ABF-3C62-45A6-A8AC-8CB976281FF1}"/>
          </ac:spMkLst>
        </pc:spChg>
        <pc:spChg chg="add del">
          <ac:chgData name="남 혜빈" userId="fbe3caf4cd5fb01d" providerId="LiveId" clId="{94000C65-D6B4-C84B-907C-6E1E27976A5B}" dt="2021-09-29T03:37:44.442" v="12441" actId="26606"/>
          <ac:spMkLst>
            <pc:docMk/>
            <pc:sldMk cId="1767248600" sldId="314"/>
            <ac:spMk id="70" creationId="{7C1E5815-D54C-487F-A054-6D4930ADE3DF}"/>
          </ac:spMkLst>
        </pc:spChg>
        <pc:spChg chg="add del">
          <ac:chgData name="남 혜빈" userId="fbe3caf4cd5fb01d" providerId="LiveId" clId="{94000C65-D6B4-C84B-907C-6E1E27976A5B}" dt="2021-09-29T03:37:44.442" v="12441" actId="26606"/>
          <ac:spMkLst>
            <pc:docMk/>
            <pc:sldMk cId="1767248600" sldId="314"/>
            <ac:spMk id="72" creationId="{736F0DFD-0954-464F-BF12-DD2E6F6E0380}"/>
          </ac:spMkLst>
        </pc:spChg>
        <pc:spChg chg="add del">
          <ac:chgData name="남 혜빈" userId="fbe3caf4cd5fb01d" providerId="LiveId" clId="{94000C65-D6B4-C84B-907C-6E1E27976A5B}" dt="2021-09-29T03:37:47.501" v="12443" actId="26606"/>
          <ac:spMkLst>
            <pc:docMk/>
            <pc:sldMk cId="1767248600" sldId="314"/>
            <ac:spMk id="74" creationId="{216322C2-3CF0-4D33-BF90-3F384CF6D232}"/>
          </ac:spMkLst>
        </pc:spChg>
        <pc:spChg chg="add del">
          <ac:chgData name="남 혜빈" userId="fbe3caf4cd5fb01d" providerId="LiveId" clId="{94000C65-D6B4-C84B-907C-6E1E27976A5B}" dt="2021-09-29T03:37:47.501" v="12443" actId="26606"/>
          <ac:spMkLst>
            <pc:docMk/>
            <pc:sldMk cId="1767248600" sldId="314"/>
            <ac:spMk id="75" creationId="{5C9B446A-6343-4E56-90BA-061E4DDF0FFB}"/>
          </ac:spMkLst>
        </pc:spChg>
        <pc:spChg chg="add del">
          <ac:chgData name="남 혜빈" userId="fbe3caf4cd5fb01d" providerId="LiveId" clId="{94000C65-D6B4-C84B-907C-6E1E27976A5B}" dt="2021-09-29T03:37:47.501" v="12443" actId="26606"/>
          <ac:spMkLst>
            <pc:docMk/>
            <pc:sldMk cId="1767248600" sldId="314"/>
            <ac:spMk id="76" creationId="{55D4142C-5077-457F-A6AD-3FECFDB39685}"/>
          </ac:spMkLst>
        </pc:spChg>
        <pc:spChg chg="add del">
          <ac:chgData name="남 혜빈" userId="fbe3caf4cd5fb01d" providerId="LiveId" clId="{94000C65-D6B4-C84B-907C-6E1E27976A5B}" dt="2021-09-29T03:37:47.501" v="12443" actId="26606"/>
          <ac:spMkLst>
            <pc:docMk/>
            <pc:sldMk cId="1767248600" sldId="314"/>
            <ac:spMk id="77" creationId="{3EC72A1B-03D3-499C-B4BF-AC68EEC22B10}"/>
          </ac:spMkLst>
        </pc:spChg>
        <pc:spChg chg="add del">
          <ac:chgData name="남 혜빈" userId="fbe3caf4cd5fb01d" providerId="LiveId" clId="{94000C65-D6B4-C84B-907C-6E1E27976A5B}" dt="2021-09-29T03:37:47.501" v="12443" actId="26606"/>
          <ac:spMkLst>
            <pc:docMk/>
            <pc:sldMk cId="1767248600" sldId="314"/>
            <ac:spMk id="78" creationId="{7A5F0580-5EE9-419F-96EE-B6529EF6E7D0}"/>
          </ac:spMkLst>
        </pc:spChg>
        <pc:spChg chg="add del">
          <ac:chgData name="남 혜빈" userId="fbe3caf4cd5fb01d" providerId="LiveId" clId="{94000C65-D6B4-C84B-907C-6E1E27976A5B}" dt="2021-09-29T03:37:47.501" v="12443" actId="26606"/>
          <ac:spMkLst>
            <pc:docMk/>
            <pc:sldMk cId="1767248600" sldId="314"/>
            <ac:spMk id="79" creationId="{551A2ABF-3C62-45A6-A8AC-8CB976281FF1}"/>
          </ac:spMkLst>
        </pc:spChg>
        <pc:spChg chg="add del">
          <ac:chgData name="남 혜빈" userId="fbe3caf4cd5fb01d" providerId="LiveId" clId="{94000C65-D6B4-C84B-907C-6E1E27976A5B}" dt="2021-09-29T03:37:57.265" v="12450" actId="26606"/>
          <ac:spMkLst>
            <pc:docMk/>
            <pc:sldMk cId="1767248600" sldId="314"/>
            <ac:spMk id="81" creationId="{2C9A9DA9-7DC8-488B-A882-123947B0F3D9}"/>
          </ac:spMkLst>
        </pc:spChg>
        <pc:spChg chg="add del">
          <ac:chgData name="남 혜빈" userId="fbe3caf4cd5fb01d" providerId="LiveId" clId="{94000C65-D6B4-C84B-907C-6E1E27976A5B}" dt="2021-09-29T03:37:57.265" v="12450" actId="26606"/>
          <ac:spMkLst>
            <pc:docMk/>
            <pc:sldMk cId="1767248600" sldId="314"/>
            <ac:spMk id="82" creationId="{57F6BDD4-E066-4008-8011-6CC31AEB4556}"/>
          </ac:spMkLst>
        </pc:spChg>
        <pc:spChg chg="add del">
          <ac:chgData name="남 혜빈" userId="fbe3caf4cd5fb01d" providerId="LiveId" clId="{94000C65-D6B4-C84B-907C-6E1E27976A5B}" dt="2021-09-29T03:37:57.265" v="12450" actId="26606"/>
          <ac:spMkLst>
            <pc:docMk/>
            <pc:sldMk cId="1767248600" sldId="314"/>
            <ac:spMk id="83" creationId="{2711A8FB-68FC-45FC-B01E-38F809E2D439}"/>
          </ac:spMkLst>
        </pc:spChg>
        <pc:spChg chg="add del">
          <ac:chgData name="남 혜빈" userId="fbe3caf4cd5fb01d" providerId="LiveId" clId="{94000C65-D6B4-C84B-907C-6E1E27976A5B}" dt="2021-09-29T03:37:57.265" v="12450" actId="26606"/>
          <ac:spMkLst>
            <pc:docMk/>
            <pc:sldMk cId="1767248600" sldId="314"/>
            <ac:spMk id="84" creationId="{2A865FE3-5FC9-4049-87CF-30019C46C0F5}"/>
          </ac:spMkLst>
        </pc:spChg>
        <pc:spChg chg="add del mod">
          <ac:chgData name="남 혜빈" userId="fbe3caf4cd5fb01d" providerId="LiveId" clId="{94000C65-D6B4-C84B-907C-6E1E27976A5B}" dt="2021-09-29T03:37:57.265" v="12450" actId="26606"/>
          <ac:spMkLst>
            <pc:docMk/>
            <pc:sldMk cId="1767248600" sldId="314"/>
            <ac:spMk id="85" creationId="{551A2ABF-3C62-45A6-A8AC-8CB976281FF1}"/>
          </ac:spMkLst>
        </pc:spChg>
        <pc:spChg chg="add del">
          <ac:chgData name="남 혜빈" userId="fbe3caf4cd5fb01d" providerId="LiveId" clId="{94000C65-D6B4-C84B-907C-6E1E27976A5B}" dt="2021-09-29T03:37:55.849" v="12447" actId="26606"/>
          <ac:spMkLst>
            <pc:docMk/>
            <pc:sldMk cId="1767248600" sldId="314"/>
            <ac:spMk id="90" creationId="{1A95671B-3CC6-4792-9114-B74FAEA224E6}"/>
          </ac:spMkLst>
        </pc:spChg>
        <pc:spChg chg="add del">
          <ac:chgData name="남 혜빈" userId="fbe3caf4cd5fb01d" providerId="LiveId" clId="{94000C65-D6B4-C84B-907C-6E1E27976A5B}" dt="2021-09-29T03:37:57.258" v="12449" actId="26606"/>
          <ac:spMkLst>
            <pc:docMk/>
            <pc:sldMk cId="1767248600" sldId="314"/>
            <ac:spMk id="92" creationId="{DC4F5A5F-493F-49AE-89B6-D5AF5EBC8B0E}"/>
          </ac:spMkLst>
        </pc:spChg>
        <pc:spChg chg="add del">
          <ac:chgData name="남 혜빈" userId="fbe3caf4cd5fb01d" providerId="LiveId" clId="{94000C65-D6B4-C84B-907C-6E1E27976A5B}" dt="2021-09-29T03:37:57.258" v="12449" actId="26606"/>
          <ac:spMkLst>
            <pc:docMk/>
            <pc:sldMk cId="1767248600" sldId="314"/>
            <ac:spMk id="93" creationId="{C7F55EAC-550A-4BDD-9099-3F20B8FA0EBC}"/>
          </ac:spMkLst>
        </pc:spChg>
        <pc:spChg chg="add">
          <ac:chgData name="남 혜빈" userId="fbe3caf4cd5fb01d" providerId="LiveId" clId="{94000C65-D6B4-C84B-907C-6E1E27976A5B}" dt="2021-09-29T03:37:57.265" v="12450" actId="26606"/>
          <ac:spMkLst>
            <pc:docMk/>
            <pc:sldMk cId="1767248600" sldId="314"/>
            <ac:spMk id="94" creationId="{E5BBB0F9-6A59-4D02-A9C7-A2D6516684CE}"/>
          </ac:spMkLst>
        </pc:spChg>
        <pc:spChg chg="add">
          <ac:chgData name="남 혜빈" userId="fbe3caf4cd5fb01d" providerId="LiveId" clId="{94000C65-D6B4-C84B-907C-6E1E27976A5B}" dt="2021-09-29T03:37:57.265" v="12450" actId="26606"/>
          <ac:spMkLst>
            <pc:docMk/>
            <pc:sldMk cId="1767248600" sldId="314"/>
            <ac:spMk id="95" creationId="{92468898-5A6E-4D55-85EC-308E785EE06C}"/>
          </ac:spMkLst>
        </pc:spChg>
        <pc:spChg chg="add">
          <ac:chgData name="남 혜빈" userId="fbe3caf4cd5fb01d" providerId="LiveId" clId="{94000C65-D6B4-C84B-907C-6E1E27976A5B}" dt="2021-09-29T03:37:57.265" v="12450" actId="26606"/>
          <ac:spMkLst>
            <pc:docMk/>
            <pc:sldMk cId="1767248600" sldId="314"/>
            <ac:spMk id="96" creationId="{3E23A947-2D45-4208-AE2B-64948C87A3EB}"/>
          </ac:spMkLst>
        </pc:spChg>
        <pc:spChg chg="add">
          <ac:chgData name="남 혜빈" userId="fbe3caf4cd5fb01d" providerId="LiveId" clId="{94000C65-D6B4-C84B-907C-6E1E27976A5B}" dt="2021-09-29T03:37:57.265" v="12450" actId="26606"/>
          <ac:spMkLst>
            <pc:docMk/>
            <pc:sldMk cId="1767248600" sldId="314"/>
            <ac:spMk id="97" creationId="{551A2ABF-3C62-45A6-A8AC-8CB976281FF1}"/>
          </ac:spMkLst>
        </pc:spChg>
        <pc:picChg chg="add mod">
          <ac:chgData name="남 혜빈" userId="fbe3caf4cd5fb01d" providerId="LiveId" clId="{94000C65-D6B4-C84B-907C-6E1E27976A5B}" dt="2021-09-29T03:37:57.265" v="12450" actId="26606"/>
          <ac:picMkLst>
            <pc:docMk/>
            <pc:sldMk cId="1767248600" sldId="314"/>
            <ac:picMk id="4" creationId="{F3BA8E4E-A779-6640-BE18-EE65AB568FD4}"/>
          </ac:picMkLst>
        </pc:picChg>
      </pc:sldChg>
      <pc:sldChg chg="addSp delSp modSp new mod">
        <pc:chgData name="남 혜빈" userId="fbe3caf4cd5fb01d" providerId="LiveId" clId="{94000C65-D6B4-C84B-907C-6E1E27976A5B}" dt="2021-09-29T13:24:53.202" v="21876" actId="478"/>
        <pc:sldMkLst>
          <pc:docMk/>
          <pc:sldMk cId="2979777447" sldId="314"/>
        </pc:sldMkLst>
        <pc:spChg chg="add del mod">
          <ac:chgData name="남 혜빈" userId="fbe3caf4cd5fb01d" providerId="LiveId" clId="{94000C65-D6B4-C84B-907C-6E1E27976A5B}" dt="2021-09-29T12:40:49.172" v="21505" actId="1076"/>
          <ac:spMkLst>
            <pc:docMk/>
            <pc:sldMk cId="2979777447" sldId="314"/>
            <ac:spMk id="2" creationId="{673CA637-4F62-CA4F-AFBF-C958B51D1943}"/>
          </ac:spMkLst>
        </pc:spChg>
        <pc:spChg chg="del">
          <ac:chgData name="남 혜빈" userId="fbe3caf4cd5fb01d" providerId="LiveId" clId="{94000C65-D6B4-C84B-907C-6E1E27976A5B}" dt="2021-09-29T08:56:39.142" v="14374" actId="478"/>
          <ac:spMkLst>
            <pc:docMk/>
            <pc:sldMk cId="2979777447" sldId="314"/>
            <ac:spMk id="3" creationId="{E126CF88-1AB1-1B48-A9A9-F90C79E750E7}"/>
          </ac:spMkLst>
        </pc:spChg>
        <pc:spChg chg="add mod">
          <ac:chgData name="남 혜빈" userId="fbe3caf4cd5fb01d" providerId="LiveId" clId="{94000C65-D6B4-C84B-907C-6E1E27976A5B}" dt="2021-09-29T09:00:07.905" v="14432" actId="1076"/>
          <ac:spMkLst>
            <pc:docMk/>
            <pc:sldMk cId="2979777447" sldId="314"/>
            <ac:spMk id="7" creationId="{174F15AD-FABA-A149-A037-10FB9CB62184}"/>
          </ac:spMkLst>
        </pc:spChg>
        <pc:spChg chg="add mod">
          <ac:chgData name="남 혜빈" userId="fbe3caf4cd5fb01d" providerId="LiveId" clId="{94000C65-D6B4-C84B-907C-6E1E27976A5B}" dt="2021-09-29T09:19:04.485" v="15119" actId="1076"/>
          <ac:spMkLst>
            <pc:docMk/>
            <pc:sldMk cId="2979777447" sldId="314"/>
            <ac:spMk id="9" creationId="{FA032D27-7737-AB49-8DD8-B51DCA8CE09E}"/>
          </ac:spMkLst>
        </pc:spChg>
        <pc:spChg chg="add mod">
          <ac:chgData name="남 혜빈" userId="fbe3caf4cd5fb01d" providerId="LiveId" clId="{94000C65-D6B4-C84B-907C-6E1E27976A5B}" dt="2021-09-29T09:48:42.555" v="15925" actId="113"/>
          <ac:spMkLst>
            <pc:docMk/>
            <pc:sldMk cId="2979777447" sldId="314"/>
            <ac:spMk id="12" creationId="{839C70CB-477E-274C-BCB2-CFD5AE11F877}"/>
          </ac:spMkLst>
        </pc:spChg>
        <pc:spChg chg="add mod">
          <ac:chgData name="남 혜빈" userId="fbe3caf4cd5fb01d" providerId="LiveId" clId="{94000C65-D6B4-C84B-907C-6E1E27976A5B}" dt="2021-09-29T09:47:46.720" v="15914" actId="1076"/>
          <ac:spMkLst>
            <pc:docMk/>
            <pc:sldMk cId="2979777447" sldId="314"/>
            <ac:spMk id="13" creationId="{A13BCC4B-F0F5-F24A-A755-BB8F0CB84D69}"/>
          </ac:spMkLst>
        </pc:spChg>
        <pc:spChg chg="add mod">
          <ac:chgData name="남 혜빈" userId="fbe3caf4cd5fb01d" providerId="LiveId" clId="{94000C65-D6B4-C84B-907C-6E1E27976A5B}" dt="2021-09-29T09:19:33.351" v="15125" actId="1076"/>
          <ac:spMkLst>
            <pc:docMk/>
            <pc:sldMk cId="2979777447" sldId="314"/>
            <ac:spMk id="14" creationId="{C9C51846-50ED-944E-850F-8A9E824B08BD}"/>
          </ac:spMkLst>
        </pc:spChg>
        <pc:spChg chg="add mod">
          <ac:chgData name="남 혜빈" userId="fbe3caf4cd5fb01d" providerId="LiveId" clId="{94000C65-D6B4-C84B-907C-6E1E27976A5B}" dt="2021-09-29T09:20:09.610" v="15133" actId="1076"/>
          <ac:spMkLst>
            <pc:docMk/>
            <pc:sldMk cId="2979777447" sldId="314"/>
            <ac:spMk id="15" creationId="{314BF1BC-BCD7-854A-878F-9F568CE7BD2D}"/>
          </ac:spMkLst>
        </pc:spChg>
        <pc:spChg chg="add mod">
          <ac:chgData name="남 혜빈" userId="fbe3caf4cd5fb01d" providerId="LiveId" clId="{94000C65-D6B4-C84B-907C-6E1E27976A5B}" dt="2021-09-29T09:20:07.539" v="15132" actId="1076"/>
          <ac:spMkLst>
            <pc:docMk/>
            <pc:sldMk cId="2979777447" sldId="314"/>
            <ac:spMk id="16" creationId="{3E4607CE-62C6-3E4C-ABD2-F8823629D40A}"/>
          </ac:spMkLst>
        </pc:spChg>
        <pc:spChg chg="add del mod">
          <ac:chgData name="남 혜빈" userId="fbe3caf4cd5fb01d" providerId="LiveId" clId="{94000C65-D6B4-C84B-907C-6E1E27976A5B}" dt="2021-09-29T09:24:49.916" v="15233" actId="478"/>
          <ac:spMkLst>
            <pc:docMk/>
            <pc:sldMk cId="2979777447" sldId="314"/>
            <ac:spMk id="17" creationId="{63B193C8-7AB9-E141-B6B3-C4BAC23A3ABE}"/>
          </ac:spMkLst>
        </pc:spChg>
        <pc:spChg chg="add mod">
          <ac:chgData name="남 혜빈" userId="fbe3caf4cd5fb01d" providerId="LiveId" clId="{94000C65-D6B4-C84B-907C-6E1E27976A5B}" dt="2021-09-29T09:23:37.487" v="15206" actId="20577"/>
          <ac:spMkLst>
            <pc:docMk/>
            <pc:sldMk cId="2979777447" sldId="314"/>
            <ac:spMk id="18" creationId="{3CD41C00-8A98-CB4C-8067-D4E2F4CA46F7}"/>
          </ac:spMkLst>
        </pc:spChg>
        <pc:spChg chg="add mod">
          <ac:chgData name="남 혜빈" userId="fbe3caf4cd5fb01d" providerId="LiveId" clId="{94000C65-D6B4-C84B-907C-6E1E27976A5B}" dt="2021-09-29T09:49:22.390" v="15927" actId="207"/>
          <ac:spMkLst>
            <pc:docMk/>
            <pc:sldMk cId="2979777447" sldId="314"/>
            <ac:spMk id="19" creationId="{D0F6DA95-9261-8345-B15B-638B2680AB58}"/>
          </ac:spMkLst>
        </pc:spChg>
        <pc:spChg chg="add del mod">
          <ac:chgData name="남 혜빈" userId="fbe3caf4cd5fb01d" providerId="LiveId" clId="{94000C65-D6B4-C84B-907C-6E1E27976A5B}" dt="2021-09-29T09:24:54.951" v="15235" actId="478"/>
          <ac:spMkLst>
            <pc:docMk/>
            <pc:sldMk cId="2979777447" sldId="314"/>
            <ac:spMk id="20" creationId="{B0C65D67-8766-4142-A7DC-D4D5DF9832EF}"/>
          </ac:spMkLst>
        </pc:spChg>
        <pc:spChg chg="add mod">
          <ac:chgData name="남 혜빈" userId="fbe3caf4cd5fb01d" providerId="LiveId" clId="{94000C65-D6B4-C84B-907C-6E1E27976A5B}" dt="2021-09-29T09:25:16.135" v="15241" actId="20577"/>
          <ac:spMkLst>
            <pc:docMk/>
            <pc:sldMk cId="2979777447" sldId="314"/>
            <ac:spMk id="21" creationId="{BEDC2FD7-4342-0B47-847D-EF6BF19F213D}"/>
          </ac:spMkLst>
        </pc:spChg>
        <pc:spChg chg="add del mod">
          <ac:chgData name="남 혜빈" userId="fbe3caf4cd5fb01d" providerId="LiveId" clId="{94000C65-D6B4-C84B-907C-6E1E27976A5B}" dt="2021-09-29T09:25:56.125" v="15250" actId="478"/>
          <ac:spMkLst>
            <pc:docMk/>
            <pc:sldMk cId="2979777447" sldId="314"/>
            <ac:spMk id="23" creationId="{902C6100-FEFF-4B40-A800-873DF14955FF}"/>
          </ac:spMkLst>
        </pc:spChg>
        <pc:spChg chg="add del mod">
          <ac:chgData name="남 혜빈" userId="fbe3caf4cd5fb01d" providerId="LiveId" clId="{94000C65-D6B4-C84B-907C-6E1E27976A5B}" dt="2021-09-29T09:28:12.448" v="15268" actId="478"/>
          <ac:spMkLst>
            <pc:docMk/>
            <pc:sldMk cId="2979777447" sldId="314"/>
            <ac:spMk id="27" creationId="{FB8A8189-6264-CF4F-8A79-5B939885B76F}"/>
          </ac:spMkLst>
        </pc:spChg>
        <pc:spChg chg="add mod">
          <ac:chgData name="남 혜빈" userId="fbe3caf4cd5fb01d" providerId="LiveId" clId="{94000C65-D6B4-C84B-907C-6E1E27976A5B}" dt="2021-09-29T09:28:24.990" v="15270" actId="1076"/>
          <ac:spMkLst>
            <pc:docMk/>
            <pc:sldMk cId="2979777447" sldId="314"/>
            <ac:spMk id="28" creationId="{0627DB7C-59AF-D549-B6A6-C41F74FE92DF}"/>
          </ac:spMkLst>
        </pc:spChg>
        <pc:spChg chg="add mod">
          <ac:chgData name="남 혜빈" userId="fbe3caf4cd5fb01d" providerId="LiveId" clId="{94000C65-D6B4-C84B-907C-6E1E27976A5B}" dt="2021-09-29T09:28:41.540" v="15274" actId="1076"/>
          <ac:spMkLst>
            <pc:docMk/>
            <pc:sldMk cId="2979777447" sldId="314"/>
            <ac:spMk id="29" creationId="{EC2A4C44-4DB7-6346-BE8F-1F5EA970F5EA}"/>
          </ac:spMkLst>
        </pc:spChg>
        <pc:spChg chg="add mod">
          <ac:chgData name="남 혜빈" userId="fbe3caf4cd5fb01d" providerId="LiveId" clId="{94000C65-D6B4-C84B-907C-6E1E27976A5B}" dt="2021-09-29T09:29:53.139" v="15342" actId="20577"/>
          <ac:spMkLst>
            <pc:docMk/>
            <pc:sldMk cId="2979777447" sldId="314"/>
            <ac:spMk id="30" creationId="{B9024721-0BBE-6C4D-BC63-B21F037B6C4A}"/>
          </ac:spMkLst>
        </pc:spChg>
        <pc:spChg chg="add mod">
          <ac:chgData name="남 혜빈" userId="fbe3caf4cd5fb01d" providerId="LiveId" clId="{94000C65-D6B4-C84B-907C-6E1E27976A5B}" dt="2021-09-29T09:30:24.128" v="15346" actId="1076"/>
          <ac:spMkLst>
            <pc:docMk/>
            <pc:sldMk cId="2979777447" sldId="314"/>
            <ac:spMk id="32" creationId="{6E0A6D0D-C8AA-A440-9A06-F8E484129D63}"/>
          </ac:spMkLst>
        </pc:spChg>
        <pc:spChg chg="add mod">
          <ac:chgData name="남 혜빈" userId="fbe3caf4cd5fb01d" providerId="LiveId" clId="{94000C65-D6B4-C84B-907C-6E1E27976A5B}" dt="2021-09-29T13:09:34.443" v="21797" actId="1076"/>
          <ac:spMkLst>
            <pc:docMk/>
            <pc:sldMk cId="2979777447" sldId="314"/>
            <ac:spMk id="34" creationId="{F6747827-B6A8-6B44-B1F8-61632FDD3D68}"/>
          </ac:spMkLst>
        </pc:spChg>
        <pc:spChg chg="add mod">
          <ac:chgData name="남 혜빈" userId="fbe3caf4cd5fb01d" providerId="LiveId" clId="{94000C65-D6B4-C84B-907C-6E1E27976A5B}" dt="2021-09-29T13:05:39.454" v="21544" actId="1076"/>
          <ac:spMkLst>
            <pc:docMk/>
            <pc:sldMk cId="2979777447" sldId="314"/>
            <ac:spMk id="37" creationId="{21283D7E-3C2A-8645-89B6-2AEDE80C6C94}"/>
          </ac:spMkLst>
        </pc:spChg>
        <pc:spChg chg="add mod">
          <ac:chgData name="남 혜빈" userId="fbe3caf4cd5fb01d" providerId="LiveId" clId="{94000C65-D6B4-C84B-907C-6E1E27976A5B}" dt="2021-09-29T13:08:06.230" v="21790" actId="1076"/>
          <ac:spMkLst>
            <pc:docMk/>
            <pc:sldMk cId="2979777447" sldId="314"/>
            <ac:spMk id="38" creationId="{5753CC6C-33EA-9F49-B6EF-4F358F953CDD}"/>
          </ac:spMkLst>
        </pc:spChg>
        <pc:spChg chg="add mod">
          <ac:chgData name="남 혜빈" userId="fbe3caf4cd5fb01d" providerId="LiveId" clId="{94000C65-D6B4-C84B-907C-6E1E27976A5B}" dt="2021-09-29T09:38:06.125" v="15535" actId="1076"/>
          <ac:spMkLst>
            <pc:docMk/>
            <pc:sldMk cId="2979777447" sldId="314"/>
            <ac:spMk id="39" creationId="{3A8F68CE-20D6-FE48-B57E-6514B9A1D14E}"/>
          </ac:spMkLst>
        </pc:spChg>
        <pc:spChg chg="add mod">
          <ac:chgData name="남 혜빈" userId="fbe3caf4cd5fb01d" providerId="LiveId" clId="{94000C65-D6B4-C84B-907C-6E1E27976A5B}" dt="2021-09-29T09:38:18.551" v="15544" actId="1076"/>
          <ac:spMkLst>
            <pc:docMk/>
            <pc:sldMk cId="2979777447" sldId="314"/>
            <ac:spMk id="40" creationId="{7C9CB11C-69A4-AB4C-92F3-77DF7A53E13C}"/>
          </ac:spMkLst>
        </pc:spChg>
        <pc:spChg chg="add mod">
          <ac:chgData name="남 혜빈" userId="fbe3caf4cd5fb01d" providerId="LiveId" clId="{94000C65-D6B4-C84B-907C-6E1E27976A5B}" dt="2021-09-29T09:42:31.217" v="15698" actId="1076"/>
          <ac:spMkLst>
            <pc:docMk/>
            <pc:sldMk cId="2979777447" sldId="314"/>
            <ac:spMk id="41" creationId="{34F11C0A-1A87-494F-A847-949C63047BC3}"/>
          </ac:spMkLst>
        </pc:spChg>
        <pc:spChg chg="add mod">
          <ac:chgData name="남 혜빈" userId="fbe3caf4cd5fb01d" providerId="LiveId" clId="{94000C65-D6B4-C84B-907C-6E1E27976A5B}" dt="2021-09-29T13:09:20.498" v="21795" actId="1076"/>
          <ac:spMkLst>
            <pc:docMk/>
            <pc:sldMk cId="2979777447" sldId="314"/>
            <ac:spMk id="42" creationId="{B210E34F-F2B4-A14B-AA87-64999A9B6718}"/>
          </ac:spMkLst>
        </pc:spChg>
        <pc:spChg chg="add mod">
          <ac:chgData name="남 혜빈" userId="fbe3caf4cd5fb01d" providerId="LiveId" clId="{94000C65-D6B4-C84B-907C-6E1E27976A5B}" dt="2021-09-29T09:39:33.626" v="15590" actId="1076"/>
          <ac:spMkLst>
            <pc:docMk/>
            <pc:sldMk cId="2979777447" sldId="314"/>
            <ac:spMk id="43" creationId="{867C7D81-E739-7B48-90A7-54F5F52C1441}"/>
          </ac:spMkLst>
        </pc:spChg>
        <pc:spChg chg="add mod">
          <ac:chgData name="남 혜빈" userId="fbe3caf4cd5fb01d" providerId="LiveId" clId="{94000C65-D6B4-C84B-907C-6E1E27976A5B}" dt="2021-09-29T09:43:09.006" v="15716" actId="207"/>
          <ac:spMkLst>
            <pc:docMk/>
            <pc:sldMk cId="2979777447" sldId="314"/>
            <ac:spMk id="46" creationId="{86C0FF0E-3BA5-9649-816F-6CAF555FB50F}"/>
          </ac:spMkLst>
        </pc:spChg>
        <pc:spChg chg="add mod">
          <ac:chgData name="남 혜빈" userId="fbe3caf4cd5fb01d" providerId="LiveId" clId="{94000C65-D6B4-C84B-907C-6E1E27976A5B}" dt="2021-09-29T09:44:27.454" v="15728" actId="1076"/>
          <ac:spMkLst>
            <pc:docMk/>
            <pc:sldMk cId="2979777447" sldId="314"/>
            <ac:spMk id="47" creationId="{23BFB05B-FB03-E943-8D14-CE91A56C8E33}"/>
          </ac:spMkLst>
        </pc:spChg>
        <pc:spChg chg="add mod">
          <ac:chgData name="남 혜빈" userId="fbe3caf4cd5fb01d" providerId="LiveId" clId="{94000C65-D6B4-C84B-907C-6E1E27976A5B}" dt="2021-09-29T09:43:05.166" v="15715" actId="207"/>
          <ac:spMkLst>
            <pc:docMk/>
            <pc:sldMk cId="2979777447" sldId="314"/>
            <ac:spMk id="48" creationId="{6ED4D219-0845-794C-872D-B6DC481CAED7}"/>
          </ac:spMkLst>
        </pc:spChg>
        <pc:spChg chg="add mod">
          <ac:chgData name="남 혜빈" userId="fbe3caf4cd5fb01d" providerId="LiveId" clId="{94000C65-D6B4-C84B-907C-6E1E27976A5B}" dt="2021-09-29T09:44:38.364" v="15734" actId="1076"/>
          <ac:spMkLst>
            <pc:docMk/>
            <pc:sldMk cId="2979777447" sldId="314"/>
            <ac:spMk id="49" creationId="{27BC4C86-845D-B240-B7CF-5C7FA94F2BB7}"/>
          </ac:spMkLst>
        </pc:spChg>
        <pc:spChg chg="add mod">
          <ac:chgData name="남 혜빈" userId="fbe3caf4cd5fb01d" providerId="LiveId" clId="{94000C65-D6B4-C84B-907C-6E1E27976A5B}" dt="2021-09-29T09:53:15.424" v="16075" actId="20577"/>
          <ac:spMkLst>
            <pc:docMk/>
            <pc:sldMk cId="2979777447" sldId="314"/>
            <ac:spMk id="53" creationId="{9EB0C312-2826-4F43-B4FB-A9A2BCFD48DF}"/>
          </ac:spMkLst>
        </pc:spChg>
        <pc:spChg chg="add mod">
          <ac:chgData name="남 혜빈" userId="fbe3caf4cd5fb01d" providerId="LiveId" clId="{94000C65-D6B4-C84B-907C-6E1E27976A5B}" dt="2021-09-29T09:48:31.442" v="15923" actId="113"/>
          <ac:spMkLst>
            <pc:docMk/>
            <pc:sldMk cId="2979777447" sldId="314"/>
            <ac:spMk id="54" creationId="{5D0CB996-EFB4-B441-827F-86D378596834}"/>
          </ac:spMkLst>
        </pc:spChg>
        <pc:spChg chg="add del mod">
          <ac:chgData name="남 혜빈" userId="fbe3caf4cd5fb01d" providerId="LiveId" clId="{94000C65-D6B4-C84B-907C-6E1E27976A5B}" dt="2021-09-29T09:51:47.121" v="15930"/>
          <ac:spMkLst>
            <pc:docMk/>
            <pc:sldMk cId="2979777447" sldId="314"/>
            <ac:spMk id="55" creationId="{F02950E5-6195-D040-A2B5-7E453F238079}"/>
          </ac:spMkLst>
        </pc:spChg>
        <pc:spChg chg="add mod">
          <ac:chgData name="남 혜빈" userId="fbe3caf4cd5fb01d" providerId="LiveId" clId="{94000C65-D6B4-C84B-907C-6E1E27976A5B}" dt="2021-09-29T09:52:45.347" v="16073" actId="1076"/>
          <ac:spMkLst>
            <pc:docMk/>
            <pc:sldMk cId="2979777447" sldId="314"/>
            <ac:spMk id="58" creationId="{35FD12D6-F5C7-B045-87A3-777DE7591FF6}"/>
          </ac:spMkLst>
        </pc:spChg>
        <pc:spChg chg="add mod">
          <ac:chgData name="남 혜빈" userId="fbe3caf4cd5fb01d" providerId="LiveId" clId="{94000C65-D6B4-C84B-907C-6E1E27976A5B}" dt="2021-09-29T12:41:09.395" v="21508" actId="113"/>
          <ac:spMkLst>
            <pc:docMk/>
            <pc:sldMk cId="2979777447" sldId="314"/>
            <ac:spMk id="59" creationId="{F4C1FC09-81D3-164C-A343-58571570223A}"/>
          </ac:spMkLst>
        </pc:spChg>
        <pc:spChg chg="add mod">
          <ac:chgData name="남 혜빈" userId="fbe3caf4cd5fb01d" providerId="LiveId" clId="{94000C65-D6B4-C84B-907C-6E1E27976A5B}" dt="2021-09-29T09:58:29.267" v="16208" actId="1076"/>
          <ac:spMkLst>
            <pc:docMk/>
            <pc:sldMk cId="2979777447" sldId="314"/>
            <ac:spMk id="60" creationId="{965EC692-6568-1B49-8519-9B65AE323182}"/>
          </ac:spMkLst>
        </pc:spChg>
        <pc:spChg chg="add mod">
          <ac:chgData name="남 혜빈" userId="fbe3caf4cd5fb01d" providerId="LiveId" clId="{94000C65-D6B4-C84B-907C-6E1E27976A5B}" dt="2021-09-29T09:58:24.074" v="16207" actId="20577"/>
          <ac:spMkLst>
            <pc:docMk/>
            <pc:sldMk cId="2979777447" sldId="314"/>
            <ac:spMk id="61" creationId="{271BCD49-A2B1-2E4D-B86F-96E6BAFEB51F}"/>
          </ac:spMkLst>
        </pc:spChg>
        <pc:spChg chg="add del mod">
          <ac:chgData name="남 혜빈" userId="fbe3caf4cd5fb01d" providerId="LiveId" clId="{94000C65-D6B4-C84B-907C-6E1E27976A5B}" dt="2021-09-29T09:59:20.673" v="16220"/>
          <ac:spMkLst>
            <pc:docMk/>
            <pc:sldMk cId="2979777447" sldId="314"/>
            <ac:spMk id="63" creationId="{AE17BED3-A2F8-8F4F-9A75-70D7B8E84BC2}"/>
          </ac:spMkLst>
        </pc:spChg>
        <pc:spChg chg="add del mod">
          <ac:chgData name="남 혜빈" userId="fbe3caf4cd5fb01d" providerId="LiveId" clId="{94000C65-D6B4-C84B-907C-6E1E27976A5B}" dt="2021-09-29T09:59:20.318" v="16218" actId="478"/>
          <ac:spMkLst>
            <pc:docMk/>
            <pc:sldMk cId="2979777447" sldId="314"/>
            <ac:spMk id="64" creationId="{6B8AD223-3DFD-BF44-809F-45879019149D}"/>
          </ac:spMkLst>
        </pc:spChg>
        <pc:spChg chg="add del mod">
          <ac:chgData name="남 혜빈" userId="fbe3caf4cd5fb01d" providerId="LiveId" clId="{94000C65-D6B4-C84B-907C-6E1E27976A5B}" dt="2021-09-29T13:05:06.999" v="21543" actId="1076"/>
          <ac:spMkLst>
            <pc:docMk/>
            <pc:sldMk cId="2979777447" sldId="314"/>
            <ac:spMk id="65" creationId="{3F5F4DE1-47C8-9443-B4BD-8793105758DC}"/>
          </ac:spMkLst>
        </pc:spChg>
        <pc:spChg chg="add mod">
          <ac:chgData name="남 혜빈" userId="fbe3caf4cd5fb01d" providerId="LiveId" clId="{94000C65-D6B4-C84B-907C-6E1E27976A5B}" dt="2021-09-29T13:09:45.702" v="21801" actId="20577"/>
          <ac:spMkLst>
            <pc:docMk/>
            <pc:sldMk cId="2979777447" sldId="314"/>
            <ac:spMk id="66" creationId="{BE3894DF-7867-3542-838B-0F2262F203A6}"/>
          </ac:spMkLst>
        </pc:spChg>
        <pc:spChg chg="add del mod">
          <ac:chgData name="남 혜빈" userId="fbe3caf4cd5fb01d" providerId="LiveId" clId="{94000C65-D6B4-C84B-907C-6E1E27976A5B}" dt="2021-09-29T13:23:51.463" v="21874"/>
          <ac:spMkLst>
            <pc:docMk/>
            <pc:sldMk cId="2979777447" sldId="314"/>
            <ac:spMk id="67" creationId="{0AC1166E-B784-3E41-BD54-0E3E1A8F82D3}"/>
          </ac:spMkLst>
        </pc:spChg>
        <pc:graphicFrameChg chg="add mod modGraphic">
          <ac:chgData name="남 혜빈" userId="fbe3caf4cd5fb01d" providerId="LiveId" clId="{94000C65-D6B4-C84B-907C-6E1E27976A5B}" dt="2021-09-29T09:19:17.984" v="15120" actId="14100"/>
          <ac:graphicFrameMkLst>
            <pc:docMk/>
            <pc:sldMk cId="2979777447" sldId="314"/>
            <ac:graphicFrameMk id="4" creationId="{9E820452-DE42-FB45-AD88-269615A6C74D}"/>
          </ac:graphicFrameMkLst>
        </pc:graphicFrameChg>
        <pc:graphicFrameChg chg="add mod modGraphic">
          <ac:chgData name="남 혜빈" userId="fbe3caf4cd5fb01d" providerId="LiveId" clId="{94000C65-D6B4-C84B-907C-6E1E27976A5B}" dt="2021-09-29T09:37:20.607" v="15526" actId="113"/>
          <ac:graphicFrameMkLst>
            <pc:docMk/>
            <pc:sldMk cId="2979777447" sldId="314"/>
            <ac:graphicFrameMk id="8" creationId="{6D054999-8626-5941-9E3F-0D279219558B}"/>
          </ac:graphicFrameMkLst>
        </pc:graphicFrameChg>
        <pc:graphicFrameChg chg="add mod modGraphic">
          <ac:chgData name="남 혜빈" userId="fbe3caf4cd5fb01d" providerId="LiveId" clId="{94000C65-D6B4-C84B-907C-6E1E27976A5B}" dt="2021-09-29T09:26:37.099" v="15262" actId="1076"/>
          <ac:graphicFrameMkLst>
            <pc:docMk/>
            <pc:sldMk cId="2979777447" sldId="314"/>
            <ac:graphicFrameMk id="22" creationId="{914760C2-5C2F-A441-93C8-263CE6E10F57}"/>
          </ac:graphicFrameMkLst>
        </pc:graphicFrameChg>
        <pc:graphicFrameChg chg="add del mod">
          <ac:chgData name="남 혜빈" userId="fbe3caf4cd5fb01d" providerId="LiveId" clId="{94000C65-D6B4-C84B-907C-6E1E27976A5B}" dt="2021-09-29T09:26:03.184" v="15252" actId="478"/>
          <ac:graphicFrameMkLst>
            <pc:docMk/>
            <pc:sldMk cId="2979777447" sldId="314"/>
            <ac:graphicFrameMk id="24" creationId="{C41E1082-3FE3-A04C-9ED9-BBAFC48A7117}"/>
          </ac:graphicFrameMkLst>
        </pc:graphicFrameChg>
        <pc:graphicFrameChg chg="add mod modGraphic">
          <ac:chgData name="남 혜빈" userId="fbe3caf4cd5fb01d" providerId="LiveId" clId="{94000C65-D6B4-C84B-907C-6E1E27976A5B}" dt="2021-09-29T09:26:30.435" v="15260" actId="1076"/>
          <ac:graphicFrameMkLst>
            <pc:docMk/>
            <pc:sldMk cId="2979777447" sldId="314"/>
            <ac:graphicFrameMk id="25" creationId="{8F9DB2DD-6684-6946-A2A9-F207A9F12461}"/>
          </ac:graphicFrameMkLst>
        </pc:graphicFrameChg>
        <pc:graphicFrameChg chg="add mod">
          <ac:chgData name="남 혜빈" userId="fbe3caf4cd5fb01d" providerId="LiveId" clId="{94000C65-D6B4-C84B-907C-6E1E27976A5B}" dt="2021-09-29T09:26:49.254" v="15265" actId="1076"/>
          <ac:graphicFrameMkLst>
            <pc:docMk/>
            <pc:sldMk cId="2979777447" sldId="314"/>
            <ac:graphicFrameMk id="26" creationId="{85987FE2-1625-5747-9BF1-4AA6E4BB6078}"/>
          </ac:graphicFrameMkLst>
        </pc:graphicFrameChg>
        <pc:graphicFrameChg chg="add mod modGraphic">
          <ac:chgData name="남 혜빈" userId="fbe3caf4cd5fb01d" providerId="LiveId" clId="{94000C65-D6B4-C84B-907C-6E1E27976A5B}" dt="2021-09-29T09:29:28.223" v="15312" actId="1076"/>
          <ac:graphicFrameMkLst>
            <pc:docMk/>
            <pc:sldMk cId="2979777447" sldId="314"/>
            <ac:graphicFrameMk id="31" creationId="{4918E90C-D8E8-404C-B2F6-820104D343C6}"/>
          </ac:graphicFrameMkLst>
        </pc:graphicFrameChg>
        <pc:graphicFrameChg chg="add mod">
          <ac:chgData name="남 혜빈" userId="fbe3caf4cd5fb01d" providerId="LiveId" clId="{94000C65-D6B4-C84B-907C-6E1E27976A5B}" dt="2021-09-29T09:30:39.710" v="15349" actId="1076"/>
          <ac:graphicFrameMkLst>
            <pc:docMk/>
            <pc:sldMk cId="2979777447" sldId="314"/>
            <ac:graphicFrameMk id="33" creationId="{99D90B5C-8A18-6F40-BD29-B8764FC56818}"/>
          </ac:graphicFrameMkLst>
        </pc:graphicFrameChg>
        <pc:picChg chg="add mod">
          <ac:chgData name="남 혜빈" userId="fbe3caf4cd5fb01d" providerId="LiveId" clId="{94000C65-D6B4-C84B-907C-6E1E27976A5B}" dt="2021-09-29T08:59:42.977" v="14390" actId="1076"/>
          <ac:picMkLst>
            <pc:docMk/>
            <pc:sldMk cId="2979777447" sldId="314"/>
            <ac:picMk id="6" creationId="{10B77D06-C0A9-3949-AA7D-31ED45D4F3FB}"/>
          </ac:picMkLst>
        </pc:picChg>
        <pc:picChg chg="add del mod">
          <ac:chgData name="남 혜빈" userId="fbe3caf4cd5fb01d" providerId="LiveId" clId="{94000C65-D6B4-C84B-907C-6E1E27976A5B}" dt="2021-09-29T09:07:20.317" v="14540" actId="21"/>
          <ac:picMkLst>
            <pc:docMk/>
            <pc:sldMk cId="2979777447" sldId="314"/>
            <ac:picMk id="11" creationId="{414DF04F-A1F7-2747-9598-5FF90809CFEF}"/>
          </ac:picMkLst>
        </pc:picChg>
        <pc:picChg chg="add mod modCrop">
          <ac:chgData name="남 혜빈" userId="fbe3caf4cd5fb01d" providerId="LiveId" clId="{94000C65-D6B4-C84B-907C-6E1E27976A5B}" dt="2021-09-29T13:05:58.388" v="21546" actId="1076"/>
          <ac:picMkLst>
            <pc:docMk/>
            <pc:sldMk cId="2979777447" sldId="314"/>
            <ac:picMk id="36" creationId="{C39F5BC7-870E-3642-99E9-0604835C7515}"/>
          </ac:picMkLst>
        </pc:picChg>
        <pc:picChg chg="add del mod">
          <ac:chgData name="남 혜빈" userId="fbe3caf4cd5fb01d" providerId="LiveId" clId="{94000C65-D6B4-C84B-907C-6E1E27976A5B}" dt="2021-09-29T13:24:53.202" v="21876" actId="478"/>
          <ac:picMkLst>
            <pc:docMk/>
            <pc:sldMk cId="2979777447" sldId="314"/>
            <ac:picMk id="69" creationId="{8FE9B526-3762-8E4D-953A-98E41A1858E5}"/>
          </ac:picMkLst>
        </pc:picChg>
        <pc:cxnChg chg="add mod">
          <ac:chgData name="남 혜빈" userId="fbe3caf4cd5fb01d" providerId="LiveId" clId="{94000C65-D6B4-C84B-907C-6E1E27976A5B}" dt="2021-09-29T09:43:34.783" v="15721" actId="1076"/>
          <ac:cxnSpMkLst>
            <pc:docMk/>
            <pc:sldMk cId="2979777447" sldId="314"/>
            <ac:cxnSpMk id="45" creationId="{AB3ABE27-40B2-4646-A22B-4627F423AA85}"/>
          </ac:cxnSpMkLst>
        </pc:cxnChg>
        <pc:cxnChg chg="add mod">
          <ac:chgData name="남 혜빈" userId="fbe3caf4cd5fb01d" providerId="LiveId" clId="{94000C65-D6B4-C84B-907C-6E1E27976A5B}" dt="2021-09-29T09:43:26.749" v="15719" actId="14100"/>
          <ac:cxnSpMkLst>
            <pc:docMk/>
            <pc:sldMk cId="2979777447" sldId="314"/>
            <ac:cxnSpMk id="50" creationId="{DDFAAE03-D956-C848-913B-5974623894BA}"/>
          </ac:cxnSpMkLst>
        </pc:cxnChg>
        <pc:cxnChg chg="add del mod">
          <ac:chgData name="남 혜빈" userId="fbe3caf4cd5fb01d" providerId="LiveId" clId="{94000C65-D6B4-C84B-907C-6E1E27976A5B}" dt="2021-09-29T09:51:52.825" v="15934"/>
          <ac:cxnSpMkLst>
            <pc:docMk/>
            <pc:sldMk cId="2979777447" sldId="314"/>
            <ac:cxnSpMk id="56" creationId="{74E7F86C-5C96-6944-AC8B-A5F27749E503}"/>
          </ac:cxnSpMkLst>
        </pc:cxnChg>
        <pc:cxnChg chg="add del mod">
          <ac:chgData name="남 혜빈" userId="fbe3caf4cd5fb01d" providerId="LiveId" clId="{94000C65-D6B4-C84B-907C-6E1E27976A5B}" dt="2021-09-29T09:51:52.564" v="15933"/>
          <ac:cxnSpMkLst>
            <pc:docMk/>
            <pc:sldMk cId="2979777447" sldId="314"/>
            <ac:cxnSpMk id="57" creationId="{71A8888B-50D3-9B4B-9F7A-4052058E8A15}"/>
          </ac:cxnSpMkLst>
        </pc:cxnChg>
        <pc:cxnChg chg="add del mod">
          <ac:chgData name="남 혜빈" userId="fbe3caf4cd5fb01d" providerId="LiveId" clId="{94000C65-D6B4-C84B-907C-6E1E27976A5B}" dt="2021-09-29T10:00:02.520" v="16227" actId="478"/>
          <ac:cxnSpMkLst>
            <pc:docMk/>
            <pc:sldMk cId="2979777447" sldId="314"/>
            <ac:cxnSpMk id="62" creationId="{C4084E9F-307C-6244-ABC0-97CE4071AB20}"/>
          </ac:cxnSpMkLst>
        </pc:cxnChg>
      </pc:sldChg>
      <pc:sldChg chg="addSp delSp modSp new del mod">
        <pc:chgData name="남 혜빈" userId="fbe3caf4cd5fb01d" providerId="LiveId" clId="{94000C65-D6B4-C84B-907C-6E1E27976A5B}" dt="2021-09-29T12:13:52.256" v="20692" actId="2696"/>
        <pc:sldMkLst>
          <pc:docMk/>
          <pc:sldMk cId="612572998" sldId="315"/>
        </pc:sldMkLst>
        <pc:spChg chg="del">
          <ac:chgData name="남 혜빈" userId="fbe3caf4cd5fb01d" providerId="LiveId" clId="{94000C65-D6B4-C84B-907C-6E1E27976A5B}" dt="2021-09-29T09:07:30.368" v="14543" actId="478"/>
          <ac:spMkLst>
            <pc:docMk/>
            <pc:sldMk cId="612572998" sldId="315"/>
            <ac:spMk id="3" creationId="{B8645019-0B1D-9D40-BCC8-5AC51785989A}"/>
          </ac:spMkLst>
        </pc:spChg>
        <pc:spChg chg="add del mod">
          <ac:chgData name="남 혜빈" userId="fbe3caf4cd5fb01d" providerId="LiveId" clId="{94000C65-D6B4-C84B-907C-6E1E27976A5B}" dt="2021-09-29T09:11:05.588" v="14679" actId="478"/>
          <ac:spMkLst>
            <pc:docMk/>
            <pc:sldMk cId="612572998" sldId="315"/>
            <ac:spMk id="5" creationId="{39C7F319-CC30-AF41-BF0E-34DD8FB33518}"/>
          </ac:spMkLst>
        </pc:spChg>
        <pc:spChg chg="add del mod">
          <ac:chgData name="남 혜빈" userId="fbe3caf4cd5fb01d" providerId="LiveId" clId="{94000C65-D6B4-C84B-907C-6E1E27976A5B}" dt="2021-09-29T09:11:00.467" v="14678" actId="478"/>
          <ac:spMkLst>
            <pc:docMk/>
            <pc:sldMk cId="612572998" sldId="315"/>
            <ac:spMk id="6" creationId="{D92830C5-1406-8C49-AA30-9F57909512A3}"/>
          </ac:spMkLst>
        </pc:spChg>
        <pc:spChg chg="add mod">
          <ac:chgData name="남 혜빈" userId="fbe3caf4cd5fb01d" providerId="LiveId" clId="{94000C65-D6B4-C84B-907C-6E1E27976A5B}" dt="2021-09-29T09:13:07.993" v="14861" actId="1076"/>
          <ac:spMkLst>
            <pc:docMk/>
            <pc:sldMk cId="612572998" sldId="315"/>
            <ac:spMk id="7" creationId="{F8F59352-CB3E-DF4A-BFB0-AC1592F080C6}"/>
          </ac:spMkLst>
        </pc:spChg>
        <pc:spChg chg="add mod">
          <ac:chgData name="남 혜빈" userId="fbe3caf4cd5fb01d" providerId="LiveId" clId="{94000C65-D6B4-C84B-907C-6E1E27976A5B}" dt="2021-09-29T09:13:43.602" v="14888" actId="1076"/>
          <ac:spMkLst>
            <pc:docMk/>
            <pc:sldMk cId="612572998" sldId="315"/>
            <ac:spMk id="8" creationId="{3F25FA39-5334-0F41-8355-BA3C742FFD9B}"/>
          </ac:spMkLst>
        </pc:spChg>
        <pc:picChg chg="add mod">
          <ac:chgData name="남 혜빈" userId="fbe3caf4cd5fb01d" providerId="LiveId" clId="{94000C65-D6B4-C84B-907C-6E1E27976A5B}" dt="2021-09-29T09:11:28.283" v="14681" actId="1076"/>
          <ac:picMkLst>
            <pc:docMk/>
            <pc:sldMk cId="612572998" sldId="315"/>
            <ac:picMk id="4" creationId="{F0D60491-D740-2D47-92C8-474DD8E20042}"/>
          </ac:picMkLst>
        </pc:picChg>
      </pc:sldChg>
      <pc:sldChg chg="addSp delSp modSp new del mod">
        <pc:chgData name="남 혜빈" userId="fbe3caf4cd5fb01d" providerId="LiveId" clId="{94000C65-D6B4-C84B-907C-6E1E27976A5B}" dt="2021-09-29T10:19:26.372" v="17671" actId="2696"/>
        <pc:sldMkLst>
          <pc:docMk/>
          <pc:sldMk cId="2677049179" sldId="316"/>
        </pc:sldMkLst>
        <pc:spChg chg="mod">
          <ac:chgData name="남 혜빈" userId="fbe3caf4cd5fb01d" providerId="LiveId" clId="{94000C65-D6B4-C84B-907C-6E1E27976A5B}" dt="2021-09-29T10:03:54.471" v="16408" actId="20577"/>
          <ac:spMkLst>
            <pc:docMk/>
            <pc:sldMk cId="2677049179" sldId="316"/>
            <ac:spMk id="2" creationId="{23D7BA77-1D21-4E49-A259-1F592395C77B}"/>
          </ac:spMkLst>
        </pc:spChg>
        <pc:spChg chg="del">
          <ac:chgData name="남 혜빈" userId="fbe3caf4cd5fb01d" providerId="LiveId" clId="{94000C65-D6B4-C84B-907C-6E1E27976A5B}" dt="2021-09-29T10:05:23.588" v="16417" actId="478"/>
          <ac:spMkLst>
            <pc:docMk/>
            <pc:sldMk cId="2677049179" sldId="316"/>
            <ac:spMk id="3" creationId="{90DCCA6D-D018-3748-A561-045481AC5851}"/>
          </ac:spMkLst>
        </pc:spChg>
        <pc:spChg chg="add mod">
          <ac:chgData name="남 혜빈" userId="fbe3caf4cd5fb01d" providerId="LiveId" clId="{94000C65-D6B4-C84B-907C-6E1E27976A5B}" dt="2021-09-29T10:06:36.183" v="16465" actId="14100"/>
          <ac:spMkLst>
            <pc:docMk/>
            <pc:sldMk cId="2677049179" sldId="316"/>
            <ac:spMk id="7" creationId="{0CF17359-2B85-5041-9384-976C39C39438}"/>
          </ac:spMkLst>
        </pc:spChg>
        <pc:spChg chg="add mod">
          <ac:chgData name="남 혜빈" userId="fbe3caf4cd5fb01d" providerId="LiveId" clId="{94000C65-D6B4-C84B-907C-6E1E27976A5B}" dt="2021-09-29T10:06:39.365" v="16466" actId="1076"/>
          <ac:spMkLst>
            <pc:docMk/>
            <pc:sldMk cId="2677049179" sldId="316"/>
            <ac:spMk id="8" creationId="{428E03BE-7796-DF4C-BDAA-E354F18277F7}"/>
          </ac:spMkLst>
        </pc:spChg>
        <pc:graphicFrameChg chg="add mod">
          <ac:chgData name="남 혜빈" userId="fbe3caf4cd5fb01d" providerId="LiveId" clId="{94000C65-D6B4-C84B-907C-6E1E27976A5B}" dt="2021-09-29T10:05:43.633" v="16422" actId="1076"/>
          <ac:graphicFrameMkLst>
            <pc:docMk/>
            <pc:sldMk cId="2677049179" sldId="316"/>
            <ac:graphicFrameMk id="6" creationId="{7D07AFF4-3801-924D-ACC0-F9AA5EBBC8E5}"/>
          </ac:graphicFrameMkLst>
        </pc:graphicFrameChg>
        <pc:graphicFrameChg chg="add mod modGraphic">
          <ac:chgData name="남 혜빈" userId="fbe3caf4cd5fb01d" providerId="LiveId" clId="{94000C65-D6B4-C84B-907C-6E1E27976A5B}" dt="2021-09-29T10:06:59.573" v="16470" actId="1076"/>
          <ac:graphicFrameMkLst>
            <pc:docMk/>
            <pc:sldMk cId="2677049179" sldId="316"/>
            <ac:graphicFrameMk id="9" creationId="{1FBCF76B-5209-B849-966F-F83EC92A4FB7}"/>
          </ac:graphicFrameMkLst>
        </pc:graphicFrameChg>
        <pc:picChg chg="add mod">
          <ac:chgData name="남 혜빈" userId="fbe3caf4cd5fb01d" providerId="LiveId" clId="{94000C65-D6B4-C84B-907C-6E1E27976A5B}" dt="2021-09-29T10:05:18.885" v="16416" actId="1076"/>
          <ac:picMkLst>
            <pc:docMk/>
            <pc:sldMk cId="2677049179" sldId="316"/>
            <ac:picMk id="4" creationId="{3E8509CF-A5B4-D349-9A90-4E05CD6E09E0}"/>
          </ac:picMkLst>
        </pc:picChg>
        <pc:picChg chg="add del mod">
          <ac:chgData name="남 혜빈" userId="fbe3caf4cd5fb01d" providerId="LiveId" clId="{94000C65-D6B4-C84B-907C-6E1E27976A5B}" dt="2021-09-29T10:05:29.148" v="16419" actId="478"/>
          <ac:picMkLst>
            <pc:docMk/>
            <pc:sldMk cId="2677049179" sldId="316"/>
            <ac:picMk id="5" creationId="{D77C6117-A36A-E848-B392-291D4215CD06}"/>
          </ac:picMkLst>
        </pc:picChg>
      </pc:sldChg>
      <pc:sldChg chg="addSp delSp modSp new mod ord">
        <pc:chgData name="남 혜빈" userId="fbe3caf4cd5fb01d" providerId="LiveId" clId="{94000C65-D6B4-C84B-907C-6E1E27976A5B}" dt="2021-09-29T13:10:39.753" v="21825" actId="20577"/>
        <pc:sldMkLst>
          <pc:docMk/>
          <pc:sldMk cId="2274969164" sldId="317"/>
        </pc:sldMkLst>
        <pc:spChg chg="mod">
          <ac:chgData name="남 혜빈" userId="fbe3caf4cd5fb01d" providerId="LiveId" clId="{94000C65-D6B4-C84B-907C-6E1E27976A5B}" dt="2021-09-29T10:07:42.553" v="16514" actId="20577"/>
          <ac:spMkLst>
            <pc:docMk/>
            <pc:sldMk cId="2274969164" sldId="317"/>
            <ac:spMk id="2" creationId="{1BA8B5D8-AF02-AA42-BC1C-19DB42895E86}"/>
          </ac:spMkLst>
        </pc:spChg>
        <pc:spChg chg="del">
          <ac:chgData name="남 혜빈" userId="fbe3caf4cd5fb01d" providerId="LiveId" clId="{94000C65-D6B4-C84B-907C-6E1E27976A5B}" dt="2021-09-29T10:07:29.230" v="16485" actId="3680"/>
          <ac:spMkLst>
            <pc:docMk/>
            <pc:sldMk cId="2274969164" sldId="317"/>
            <ac:spMk id="3" creationId="{5510D128-F73F-0A42-9152-ED31614B2209}"/>
          </ac:spMkLst>
        </pc:spChg>
        <pc:graphicFrameChg chg="add mod ord modGraphic">
          <ac:chgData name="남 혜빈" userId="fbe3caf4cd5fb01d" providerId="LiveId" clId="{94000C65-D6B4-C84B-907C-6E1E27976A5B}" dt="2021-09-29T13:10:39.753" v="21825" actId="20577"/>
          <ac:graphicFrameMkLst>
            <pc:docMk/>
            <pc:sldMk cId="2274969164" sldId="317"/>
            <ac:graphicFrameMk id="4" creationId="{C864B0C8-49B5-1C43-9A15-C3B8A00F910E}"/>
          </ac:graphicFrameMkLst>
        </pc:graphicFrameChg>
      </pc:sldChg>
      <pc:sldChg chg="addSp delSp modSp new mod">
        <pc:chgData name="남 혜빈" userId="fbe3caf4cd5fb01d" providerId="LiveId" clId="{94000C65-D6B4-C84B-907C-6E1E27976A5B}" dt="2021-09-29T10:20:11.081" v="17732" actId="20577"/>
        <pc:sldMkLst>
          <pc:docMk/>
          <pc:sldMk cId="2994915845" sldId="318"/>
        </pc:sldMkLst>
        <pc:spChg chg="mod">
          <ac:chgData name="남 혜빈" userId="fbe3caf4cd5fb01d" providerId="LiveId" clId="{94000C65-D6B4-C84B-907C-6E1E27976A5B}" dt="2021-09-29T10:12:39.730" v="17328" actId="20577"/>
          <ac:spMkLst>
            <pc:docMk/>
            <pc:sldMk cId="2994915845" sldId="318"/>
            <ac:spMk id="2" creationId="{F4A8A400-75B2-8648-87C9-FA1AEF4656BD}"/>
          </ac:spMkLst>
        </pc:spChg>
        <pc:spChg chg="mod">
          <ac:chgData name="남 혜빈" userId="fbe3caf4cd5fb01d" providerId="LiveId" clId="{94000C65-D6B4-C84B-907C-6E1E27976A5B}" dt="2021-09-29T10:20:11.081" v="17732" actId="20577"/>
          <ac:spMkLst>
            <pc:docMk/>
            <pc:sldMk cId="2994915845" sldId="318"/>
            <ac:spMk id="3" creationId="{D3FB6AC5-B512-034D-AE70-51DD5394FAB9}"/>
          </ac:spMkLst>
        </pc:spChg>
        <pc:spChg chg="add mod">
          <ac:chgData name="남 혜빈" userId="fbe3caf4cd5fb01d" providerId="LiveId" clId="{94000C65-D6B4-C84B-907C-6E1E27976A5B}" dt="2021-09-29T10:17:07.690" v="17510" actId="14100"/>
          <ac:spMkLst>
            <pc:docMk/>
            <pc:sldMk cId="2994915845" sldId="318"/>
            <ac:spMk id="6" creationId="{700A702F-4306-2348-8723-E27C1671F458}"/>
          </ac:spMkLst>
        </pc:spChg>
        <pc:spChg chg="add del mod">
          <ac:chgData name="남 혜빈" userId="fbe3caf4cd5fb01d" providerId="LiveId" clId="{94000C65-D6B4-C84B-907C-6E1E27976A5B}" dt="2021-09-29T10:18:02.610" v="17667"/>
          <ac:spMkLst>
            <pc:docMk/>
            <pc:sldMk cId="2994915845" sldId="318"/>
            <ac:spMk id="7" creationId="{BD082EB6-25CE-5348-B11A-C99DAC42048F}"/>
          </ac:spMkLst>
        </pc:spChg>
        <pc:picChg chg="add mod">
          <ac:chgData name="남 혜빈" userId="fbe3caf4cd5fb01d" providerId="LiveId" clId="{94000C65-D6B4-C84B-907C-6E1E27976A5B}" dt="2021-09-29T10:16:59.585" v="17507" actId="1076"/>
          <ac:picMkLst>
            <pc:docMk/>
            <pc:sldMk cId="2994915845" sldId="318"/>
            <ac:picMk id="5" creationId="{8F408B72-CDC4-894D-B128-88976CAC3F57}"/>
          </ac:picMkLst>
        </pc:picChg>
      </pc:sldChg>
      <pc:sldChg chg="addSp delSp modSp new mod setBg">
        <pc:chgData name="남 혜빈" userId="fbe3caf4cd5fb01d" providerId="LiveId" clId="{94000C65-D6B4-C84B-907C-6E1E27976A5B}" dt="2021-09-29T12:02:07.090" v="20065" actId="207"/>
        <pc:sldMkLst>
          <pc:docMk/>
          <pc:sldMk cId="863746980" sldId="319"/>
        </pc:sldMkLst>
        <pc:spChg chg="add del">
          <ac:chgData name="남 혜빈" userId="fbe3caf4cd5fb01d" providerId="LiveId" clId="{94000C65-D6B4-C84B-907C-6E1E27976A5B}" dt="2021-09-29T11:59:40.826" v="20049" actId="26606"/>
          <ac:spMkLst>
            <pc:docMk/>
            <pc:sldMk cId="863746980" sldId="319"/>
            <ac:spMk id="2" creationId="{1414DFDA-FDA4-D348-8B28-432A3F5DF820}"/>
          </ac:spMkLst>
        </pc:spChg>
        <pc:spChg chg="add del">
          <ac:chgData name="남 혜빈" userId="fbe3caf4cd5fb01d" providerId="LiveId" clId="{94000C65-D6B4-C84B-907C-6E1E27976A5B}" dt="2021-09-29T11:59:40.826" v="20049" actId="26606"/>
          <ac:spMkLst>
            <pc:docMk/>
            <pc:sldMk cId="863746980" sldId="319"/>
            <ac:spMk id="3" creationId="{B255F0E6-5BFE-1A4A-ADD1-C118A73CF5BE}"/>
          </ac:spMkLst>
        </pc:spChg>
        <pc:spChg chg="add mod">
          <ac:chgData name="남 혜빈" userId="fbe3caf4cd5fb01d" providerId="LiveId" clId="{94000C65-D6B4-C84B-907C-6E1E27976A5B}" dt="2021-09-29T12:02:07.090" v="20065" actId="207"/>
          <ac:spMkLst>
            <pc:docMk/>
            <pc:sldMk cId="863746980" sldId="319"/>
            <ac:spMk id="5" creationId="{A65A4895-D619-E54B-A1A6-0EB1F695D022}"/>
          </ac:spMkLst>
        </pc:spChg>
        <pc:spChg chg="add">
          <ac:chgData name="남 혜빈" userId="fbe3caf4cd5fb01d" providerId="LiveId" clId="{94000C65-D6B4-C84B-907C-6E1E27976A5B}" dt="2021-09-29T11:59:40.826" v="20049" actId="26606"/>
          <ac:spMkLst>
            <pc:docMk/>
            <pc:sldMk cId="863746980" sldId="319"/>
            <ac:spMk id="6" creationId="{01D0AF59-99C3-4251-AB9A-C966C6AD4400}"/>
          </ac:spMkLst>
        </pc:spChg>
        <pc:spChg chg="add">
          <ac:chgData name="남 혜빈" userId="fbe3caf4cd5fb01d" providerId="LiveId" clId="{94000C65-D6B4-C84B-907C-6E1E27976A5B}" dt="2021-09-29T11:59:40.826" v="20049" actId="26606"/>
          <ac:spMkLst>
            <pc:docMk/>
            <pc:sldMk cId="863746980" sldId="319"/>
            <ac:spMk id="7" creationId="{1855405F-37A2-4869-9154-F8BE3BECE6C3}"/>
          </ac:spMkLst>
        </pc:spChg>
        <pc:spChg chg="add del">
          <ac:chgData name="남 혜빈" userId="fbe3caf4cd5fb01d" providerId="LiveId" clId="{94000C65-D6B4-C84B-907C-6E1E27976A5B}" dt="2021-09-29T11:59:33.608" v="20048" actId="26606"/>
          <ac:spMkLst>
            <pc:docMk/>
            <pc:sldMk cId="863746980" sldId="319"/>
            <ac:spMk id="9" creationId="{F3060C83-F051-4F0E-ABAD-AA0DFC48B218}"/>
          </ac:spMkLst>
        </pc:spChg>
        <pc:spChg chg="add del">
          <ac:chgData name="남 혜빈" userId="fbe3caf4cd5fb01d" providerId="LiveId" clId="{94000C65-D6B4-C84B-907C-6E1E27976A5B}" dt="2021-09-29T11:59:33.608" v="20048" actId="26606"/>
          <ac:spMkLst>
            <pc:docMk/>
            <pc:sldMk cId="863746980" sldId="319"/>
            <ac:spMk id="11" creationId="{83C98ABE-055B-441F-B07E-44F97F083C39}"/>
          </ac:spMkLst>
        </pc:spChg>
        <pc:spChg chg="add del">
          <ac:chgData name="남 혜빈" userId="fbe3caf4cd5fb01d" providerId="LiveId" clId="{94000C65-D6B4-C84B-907C-6E1E27976A5B}" dt="2021-09-29T11:59:33.608" v="20048" actId="26606"/>
          <ac:spMkLst>
            <pc:docMk/>
            <pc:sldMk cId="863746980" sldId="319"/>
            <ac:spMk id="13" creationId="{29FDB030-9B49-4CED-8CCD-4D99382388AC}"/>
          </ac:spMkLst>
        </pc:spChg>
        <pc:spChg chg="add mod">
          <ac:chgData name="남 혜빈" userId="fbe3caf4cd5fb01d" providerId="LiveId" clId="{94000C65-D6B4-C84B-907C-6E1E27976A5B}" dt="2021-09-29T12:01:02.024" v="20055" actId="1076"/>
          <ac:spMkLst>
            <pc:docMk/>
            <pc:sldMk cId="863746980" sldId="319"/>
            <ac:spMk id="14" creationId="{86D15665-015D-214C-87D8-9891A9126164}"/>
          </ac:spMkLst>
        </pc:spChg>
        <pc:spChg chg="add del">
          <ac:chgData name="남 혜빈" userId="fbe3caf4cd5fb01d" providerId="LiveId" clId="{94000C65-D6B4-C84B-907C-6E1E27976A5B}" dt="2021-09-29T11:59:33.608" v="20048" actId="26606"/>
          <ac:spMkLst>
            <pc:docMk/>
            <pc:sldMk cId="863746980" sldId="319"/>
            <ac:spMk id="15" creationId="{3783CA14-24A1-485C-8B30-D6A5D87987AD}"/>
          </ac:spMkLst>
        </pc:spChg>
        <pc:spChg chg="add mod">
          <ac:chgData name="남 혜빈" userId="fbe3caf4cd5fb01d" providerId="LiveId" clId="{94000C65-D6B4-C84B-907C-6E1E27976A5B}" dt="2021-09-29T12:01:02.024" v="20055" actId="1076"/>
          <ac:spMkLst>
            <pc:docMk/>
            <pc:sldMk cId="863746980" sldId="319"/>
            <ac:spMk id="16" creationId="{6E1DAD4C-6116-F748-906F-46B21A8CEF2C}"/>
          </ac:spMkLst>
        </pc:spChg>
        <pc:spChg chg="add del">
          <ac:chgData name="남 혜빈" userId="fbe3caf4cd5fb01d" providerId="LiveId" clId="{94000C65-D6B4-C84B-907C-6E1E27976A5B}" dt="2021-09-29T11:59:33.608" v="20048" actId="26606"/>
          <ac:spMkLst>
            <pc:docMk/>
            <pc:sldMk cId="863746980" sldId="319"/>
            <ac:spMk id="17" creationId="{9A97C86A-04D6-40F7-AE84-31AB43E6A846}"/>
          </ac:spMkLst>
        </pc:spChg>
        <pc:spChg chg="add mod">
          <ac:chgData name="남 혜빈" userId="fbe3caf4cd5fb01d" providerId="LiveId" clId="{94000C65-D6B4-C84B-907C-6E1E27976A5B}" dt="2021-09-29T12:01:02.024" v="20055" actId="1076"/>
          <ac:spMkLst>
            <pc:docMk/>
            <pc:sldMk cId="863746980" sldId="319"/>
            <ac:spMk id="18" creationId="{4031DA3F-2D11-8B4B-BE8F-482A1359D87E}"/>
          </ac:spMkLst>
        </pc:spChg>
        <pc:spChg chg="add del">
          <ac:chgData name="남 혜빈" userId="fbe3caf4cd5fb01d" providerId="LiveId" clId="{94000C65-D6B4-C84B-907C-6E1E27976A5B}" dt="2021-09-29T11:59:33.608" v="20048" actId="26606"/>
          <ac:spMkLst>
            <pc:docMk/>
            <pc:sldMk cId="863746980" sldId="319"/>
            <ac:spMk id="19" creationId="{FF9F2414-84E8-453E-B1F3-389FDE8192D9}"/>
          </ac:spMkLst>
        </pc:spChg>
        <pc:spChg chg="add mod">
          <ac:chgData name="남 혜빈" userId="fbe3caf4cd5fb01d" providerId="LiveId" clId="{94000C65-D6B4-C84B-907C-6E1E27976A5B}" dt="2021-09-29T12:01:17.016" v="20058" actId="1076"/>
          <ac:spMkLst>
            <pc:docMk/>
            <pc:sldMk cId="863746980" sldId="319"/>
            <ac:spMk id="20" creationId="{64CEF160-E5BB-344D-8AD7-8ADA6755D02D}"/>
          </ac:spMkLst>
        </pc:spChg>
        <pc:spChg chg="add del">
          <ac:chgData name="남 혜빈" userId="fbe3caf4cd5fb01d" providerId="LiveId" clId="{94000C65-D6B4-C84B-907C-6E1E27976A5B}" dt="2021-09-29T11:59:33.608" v="20048" actId="26606"/>
          <ac:spMkLst>
            <pc:docMk/>
            <pc:sldMk cId="863746980" sldId="319"/>
            <ac:spMk id="21" creationId="{3ECA69A1-7536-43AC-85EF-C7106179F5ED}"/>
          </ac:spMkLst>
        </pc:spChg>
        <pc:spChg chg="add mod">
          <ac:chgData name="남 혜빈" userId="fbe3caf4cd5fb01d" providerId="LiveId" clId="{94000C65-D6B4-C84B-907C-6E1E27976A5B}" dt="2021-09-29T12:01:17.016" v="20058" actId="1076"/>
          <ac:spMkLst>
            <pc:docMk/>
            <pc:sldMk cId="863746980" sldId="319"/>
            <ac:spMk id="22" creationId="{D9C50130-16DB-A74F-A5A3-B60C1DC5A758}"/>
          </ac:spMkLst>
        </pc:spChg>
        <pc:spChg chg="add mod">
          <ac:chgData name="남 혜빈" userId="fbe3caf4cd5fb01d" providerId="LiveId" clId="{94000C65-D6B4-C84B-907C-6E1E27976A5B}" dt="2021-09-29T12:01:17.016" v="20058" actId="1076"/>
          <ac:spMkLst>
            <pc:docMk/>
            <pc:sldMk cId="863746980" sldId="319"/>
            <ac:spMk id="23" creationId="{CA11ECFA-E988-7349-A4F1-E7F6C497555A}"/>
          </ac:spMkLst>
        </pc:spChg>
        <pc:spChg chg="add mod">
          <ac:chgData name="남 혜빈" userId="fbe3caf4cd5fb01d" providerId="LiveId" clId="{94000C65-D6B4-C84B-907C-6E1E27976A5B}" dt="2021-09-29T12:01:31.733" v="20063" actId="14100"/>
          <ac:spMkLst>
            <pc:docMk/>
            <pc:sldMk cId="863746980" sldId="319"/>
            <ac:spMk id="24" creationId="{5D1F73A2-43B2-504E-B688-64BF3ADA6C2E}"/>
          </ac:spMkLst>
        </pc:spChg>
        <pc:picChg chg="add mod">
          <ac:chgData name="남 혜빈" userId="fbe3caf4cd5fb01d" providerId="LiveId" clId="{94000C65-D6B4-C84B-907C-6E1E27976A5B}" dt="2021-09-29T12:01:26.493" v="20061" actId="1076"/>
          <ac:picMkLst>
            <pc:docMk/>
            <pc:sldMk cId="863746980" sldId="319"/>
            <ac:picMk id="4" creationId="{2C5FAD16-7C8F-974E-8311-50407F47184D}"/>
          </ac:picMkLst>
        </pc:picChg>
      </pc:sldChg>
      <pc:sldChg chg="addSp delSp modSp new mod setBg">
        <pc:chgData name="남 혜빈" userId="fbe3caf4cd5fb01d" providerId="LiveId" clId="{94000C65-D6B4-C84B-907C-6E1E27976A5B}" dt="2021-09-29T12:19:08.773" v="20797" actId="1076"/>
        <pc:sldMkLst>
          <pc:docMk/>
          <pc:sldMk cId="3691433783" sldId="320"/>
        </pc:sldMkLst>
        <pc:spChg chg="mod">
          <ac:chgData name="남 혜빈" userId="fbe3caf4cd5fb01d" providerId="LiveId" clId="{94000C65-D6B4-C84B-907C-6E1E27976A5B}" dt="2021-09-29T12:16:49.891" v="20737" actId="404"/>
          <ac:spMkLst>
            <pc:docMk/>
            <pc:sldMk cId="3691433783" sldId="320"/>
            <ac:spMk id="2" creationId="{7C87A085-4D50-2D4C-AFDD-CF3D05769017}"/>
          </ac:spMkLst>
        </pc:spChg>
        <pc:spChg chg="mod">
          <ac:chgData name="남 혜빈" userId="fbe3caf4cd5fb01d" providerId="LiveId" clId="{94000C65-D6B4-C84B-907C-6E1E27976A5B}" dt="2021-09-29T12:19:08.773" v="20797" actId="1076"/>
          <ac:spMkLst>
            <pc:docMk/>
            <pc:sldMk cId="3691433783" sldId="320"/>
            <ac:spMk id="3" creationId="{D9382815-41FF-8143-B6A9-7B9373184D37}"/>
          </ac:spMkLst>
        </pc:spChg>
        <pc:spChg chg="add del">
          <ac:chgData name="남 혜빈" userId="fbe3caf4cd5fb01d" providerId="LiveId" clId="{94000C65-D6B4-C84B-907C-6E1E27976A5B}" dt="2021-09-29T12:16:34.747" v="20730" actId="26606"/>
          <ac:spMkLst>
            <pc:docMk/>
            <pc:sldMk cId="3691433783" sldId="320"/>
            <ac:spMk id="9" creationId="{5AAE9118-0436-4488-AC4A-C14DF6A7B6B1}"/>
          </ac:spMkLst>
        </pc:spChg>
        <pc:spChg chg="add del">
          <ac:chgData name="남 혜빈" userId="fbe3caf4cd5fb01d" providerId="LiveId" clId="{94000C65-D6B4-C84B-907C-6E1E27976A5B}" dt="2021-09-29T12:16:34.747" v="20730" actId="26606"/>
          <ac:spMkLst>
            <pc:docMk/>
            <pc:sldMk cId="3691433783" sldId="320"/>
            <ac:spMk id="11" creationId="{07A0C51E-5464-4470-855E-CA530A59BF98}"/>
          </ac:spMkLst>
        </pc:spChg>
        <pc:spChg chg="add del">
          <ac:chgData name="남 혜빈" userId="fbe3caf4cd5fb01d" providerId="LiveId" clId="{94000C65-D6B4-C84B-907C-6E1E27976A5B}" dt="2021-09-29T12:16:39.774" v="20732" actId="26606"/>
          <ac:spMkLst>
            <pc:docMk/>
            <pc:sldMk cId="3691433783" sldId="320"/>
            <ac:spMk id="13" creationId="{441CF7D6-A660-431A-B0BB-140A0D5556B6}"/>
          </ac:spMkLst>
        </pc:spChg>
        <pc:spChg chg="add del">
          <ac:chgData name="남 혜빈" userId="fbe3caf4cd5fb01d" providerId="LiveId" clId="{94000C65-D6B4-C84B-907C-6E1E27976A5B}" dt="2021-09-29T12:16:39.774" v="20732" actId="26606"/>
          <ac:spMkLst>
            <pc:docMk/>
            <pc:sldMk cId="3691433783" sldId="320"/>
            <ac:spMk id="14" creationId="{2550BE34-C2B8-49B8-8519-67A8CAD51AE9}"/>
          </ac:spMkLst>
        </pc:spChg>
        <pc:spChg chg="add del">
          <ac:chgData name="남 혜빈" userId="fbe3caf4cd5fb01d" providerId="LiveId" clId="{94000C65-D6B4-C84B-907C-6E1E27976A5B}" dt="2021-09-29T12:16:39.774" v="20732" actId="26606"/>
          <ac:spMkLst>
            <pc:docMk/>
            <pc:sldMk cId="3691433783" sldId="320"/>
            <ac:spMk id="15" creationId="{0570A85B-3810-4F95-97B0-CBF4CCDB381C}"/>
          </ac:spMkLst>
        </pc:spChg>
        <pc:spChg chg="add del">
          <ac:chgData name="남 혜빈" userId="fbe3caf4cd5fb01d" providerId="LiveId" clId="{94000C65-D6B4-C84B-907C-6E1E27976A5B}" dt="2021-09-29T12:16:39.774" v="20732" actId="26606"/>
          <ac:spMkLst>
            <pc:docMk/>
            <pc:sldMk cId="3691433783" sldId="320"/>
            <ac:spMk id="16" creationId="{A7457DD9-5A45-400A-AB4B-4B4EDECA25F1}"/>
          </ac:spMkLst>
        </pc:spChg>
        <pc:spChg chg="add">
          <ac:chgData name="남 혜빈" userId="fbe3caf4cd5fb01d" providerId="LiveId" clId="{94000C65-D6B4-C84B-907C-6E1E27976A5B}" dt="2021-09-29T12:16:39.781" v="20733" actId="26606"/>
          <ac:spMkLst>
            <pc:docMk/>
            <pc:sldMk cId="3691433783" sldId="320"/>
            <ac:spMk id="18" creationId="{32AEEBC8-9D30-42EF-95F2-386C2653FBF0}"/>
          </ac:spMkLst>
        </pc:spChg>
        <pc:spChg chg="add">
          <ac:chgData name="남 혜빈" userId="fbe3caf4cd5fb01d" providerId="LiveId" clId="{94000C65-D6B4-C84B-907C-6E1E27976A5B}" dt="2021-09-29T12:16:39.781" v="20733" actId="26606"/>
          <ac:spMkLst>
            <pc:docMk/>
            <pc:sldMk cId="3691433783" sldId="320"/>
            <ac:spMk id="19" creationId="{2E92FA66-67D7-4CB4-94D3-E643A9AD4757}"/>
          </ac:spMkLst>
        </pc:spChg>
        <pc:picChg chg="add mod ord">
          <ac:chgData name="남 혜빈" userId="fbe3caf4cd5fb01d" providerId="LiveId" clId="{94000C65-D6B4-C84B-907C-6E1E27976A5B}" dt="2021-09-29T12:18:53.070" v="20784" actId="14100"/>
          <ac:picMkLst>
            <pc:docMk/>
            <pc:sldMk cId="3691433783" sldId="320"/>
            <ac:picMk id="4" creationId="{11BE27DA-33AC-0347-ABE9-B06D5ED50598}"/>
          </ac:picMkLst>
        </pc:picChg>
      </pc:sldChg>
      <pc:sldChg chg="modSp new del mod">
        <pc:chgData name="남 혜빈" userId="fbe3caf4cd5fb01d" providerId="LiveId" clId="{94000C65-D6B4-C84B-907C-6E1E27976A5B}" dt="2021-09-29T13:26:24.820" v="21890" actId="2696"/>
        <pc:sldMkLst>
          <pc:docMk/>
          <pc:sldMk cId="349260099" sldId="321"/>
        </pc:sldMkLst>
        <pc:spChg chg="mod">
          <ac:chgData name="남 혜빈" userId="fbe3caf4cd5fb01d" providerId="LiveId" clId="{94000C65-D6B4-C84B-907C-6E1E27976A5B}" dt="2021-09-29T13:25:13.021" v="21889" actId="20577"/>
          <ac:spMkLst>
            <pc:docMk/>
            <pc:sldMk cId="349260099" sldId="321"/>
            <ac:spMk id="2" creationId="{FC98CA89-0821-F241-8A37-B29DFE67DB05}"/>
          </ac:spMkLst>
        </pc:spChg>
      </pc:sldChg>
      <pc:sldMasterChg chg="modTransition modSldLayout">
        <pc:chgData name="남 혜빈" userId="fbe3caf4cd5fb01d" providerId="LiveId" clId="{94000C65-D6B4-C84B-907C-6E1E27976A5B}" dt="2021-09-29T03:34:08.513" v="12332"/>
        <pc:sldMasterMkLst>
          <pc:docMk/>
          <pc:sldMasterMk cId="149862318" sldId="2147483648"/>
        </pc:sldMasterMkLst>
        <pc:sldLayoutChg chg="modTransition">
          <pc:chgData name="남 혜빈" userId="fbe3caf4cd5fb01d" providerId="LiveId" clId="{94000C65-D6B4-C84B-907C-6E1E27976A5B}" dt="2021-09-29T03:34:08.513" v="12332"/>
          <pc:sldLayoutMkLst>
            <pc:docMk/>
            <pc:sldMasterMk cId="149862318" sldId="2147483648"/>
            <pc:sldLayoutMk cId="4068902372" sldId="2147483649"/>
          </pc:sldLayoutMkLst>
        </pc:sldLayoutChg>
        <pc:sldLayoutChg chg="modTransition">
          <pc:chgData name="남 혜빈" userId="fbe3caf4cd5fb01d" providerId="LiveId" clId="{94000C65-D6B4-C84B-907C-6E1E27976A5B}" dt="2021-09-29T03:34:08.513" v="12332"/>
          <pc:sldLayoutMkLst>
            <pc:docMk/>
            <pc:sldMasterMk cId="149862318" sldId="2147483648"/>
            <pc:sldLayoutMk cId="2935701123" sldId="2147483650"/>
          </pc:sldLayoutMkLst>
        </pc:sldLayoutChg>
        <pc:sldLayoutChg chg="modTransition">
          <pc:chgData name="남 혜빈" userId="fbe3caf4cd5fb01d" providerId="LiveId" clId="{94000C65-D6B4-C84B-907C-6E1E27976A5B}" dt="2021-09-29T03:34:08.513" v="12332"/>
          <pc:sldLayoutMkLst>
            <pc:docMk/>
            <pc:sldMasterMk cId="149862318" sldId="2147483648"/>
            <pc:sldLayoutMk cId="3253725900" sldId="2147483651"/>
          </pc:sldLayoutMkLst>
        </pc:sldLayoutChg>
        <pc:sldLayoutChg chg="modTransition">
          <pc:chgData name="남 혜빈" userId="fbe3caf4cd5fb01d" providerId="LiveId" clId="{94000C65-D6B4-C84B-907C-6E1E27976A5B}" dt="2021-09-29T03:34:08.513" v="12332"/>
          <pc:sldLayoutMkLst>
            <pc:docMk/>
            <pc:sldMasterMk cId="149862318" sldId="2147483648"/>
            <pc:sldLayoutMk cId="3486206015" sldId="2147483652"/>
          </pc:sldLayoutMkLst>
        </pc:sldLayoutChg>
        <pc:sldLayoutChg chg="modTransition">
          <pc:chgData name="남 혜빈" userId="fbe3caf4cd5fb01d" providerId="LiveId" clId="{94000C65-D6B4-C84B-907C-6E1E27976A5B}" dt="2021-09-29T03:34:08.513" v="12332"/>
          <pc:sldLayoutMkLst>
            <pc:docMk/>
            <pc:sldMasterMk cId="149862318" sldId="2147483648"/>
            <pc:sldLayoutMk cId="2032523364" sldId="2147483653"/>
          </pc:sldLayoutMkLst>
        </pc:sldLayoutChg>
        <pc:sldLayoutChg chg="modTransition">
          <pc:chgData name="남 혜빈" userId="fbe3caf4cd5fb01d" providerId="LiveId" clId="{94000C65-D6B4-C84B-907C-6E1E27976A5B}" dt="2021-09-29T03:34:08.513" v="12332"/>
          <pc:sldLayoutMkLst>
            <pc:docMk/>
            <pc:sldMasterMk cId="149862318" sldId="2147483648"/>
            <pc:sldLayoutMk cId="1685339377" sldId="2147483654"/>
          </pc:sldLayoutMkLst>
        </pc:sldLayoutChg>
        <pc:sldLayoutChg chg="modTransition">
          <pc:chgData name="남 혜빈" userId="fbe3caf4cd5fb01d" providerId="LiveId" clId="{94000C65-D6B4-C84B-907C-6E1E27976A5B}" dt="2021-09-29T03:34:08.513" v="12332"/>
          <pc:sldLayoutMkLst>
            <pc:docMk/>
            <pc:sldMasterMk cId="149862318" sldId="2147483648"/>
            <pc:sldLayoutMk cId="2477354806" sldId="2147483655"/>
          </pc:sldLayoutMkLst>
        </pc:sldLayoutChg>
        <pc:sldLayoutChg chg="modTransition">
          <pc:chgData name="남 혜빈" userId="fbe3caf4cd5fb01d" providerId="LiveId" clId="{94000C65-D6B4-C84B-907C-6E1E27976A5B}" dt="2021-09-29T03:34:08.513" v="12332"/>
          <pc:sldLayoutMkLst>
            <pc:docMk/>
            <pc:sldMasterMk cId="149862318" sldId="2147483648"/>
            <pc:sldLayoutMk cId="590881310" sldId="2147483656"/>
          </pc:sldLayoutMkLst>
        </pc:sldLayoutChg>
        <pc:sldLayoutChg chg="modTransition">
          <pc:chgData name="남 혜빈" userId="fbe3caf4cd5fb01d" providerId="LiveId" clId="{94000C65-D6B4-C84B-907C-6E1E27976A5B}" dt="2021-09-29T03:34:08.513" v="12332"/>
          <pc:sldLayoutMkLst>
            <pc:docMk/>
            <pc:sldMasterMk cId="149862318" sldId="2147483648"/>
            <pc:sldLayoutMk cId="560443535" sldId="2147483657"/>
          </pc:sldLayoutMkLst>
        </pc:sldLayoutChg>
        <pc:sldLayoutChg chg="modTransition">
          <pc:chgData name="남 혜빈" userId="fbe3caf4cd5fb01d" providerId="LiveId" clId="{94000C65-D6B4-C84B-907C-6E1E27976A5B}" dt="2021-09-29T03:34:08.513" v="12332"/>
          <pc:sldLayoutMkLst>
            <pc:docMk/>
            <pc:sldMasterMk cId="149862318" sldId="2147483648"/>
            <pc:sldLayoutMk cId="1717368294" sldId="2147483658"/>
          </pc:sldLayoutMkLst>
        </pc:sldLayoutChg>
        <pc:sldLayoutChg chg="modTransition">
          <pc:chgData name="남 혜빈" userId="fbe3caf4cd5fb01d" providerId="LiveId" clId="{94000C65-D6B4-C84B-907C-6E1E27976A5B}" dt="2021-09-29T03:34:08.513" v="12332"/>
          <pc:sldLayoutMkLst>
            <pc:docMk/>
            <pc:sldMasterMk cId="149862318" sldId="2147483648"/>
            <pc:sldLayoutMk cId="848334714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B0BEB6A-DA17-4D40-A872-9A15C876D3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EDCCC0-F6E6-4A49-950E-057D363C99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4C396-2CA4-354E-BD90-10799B3A974C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DC3E42-ABAE-314C-A76E-B0CE7893DC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0401A3-B1BA-3947-B94A-994146EEA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B7BFD-6DF0-3C4F-90A0-F66A3BB423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4804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4331A-ACEC-A140-90EA-C06714F3AE5B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E3DEE-F094-2545-B479-42DB93F49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575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년간 자연어 처리 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3279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3950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&lt;19&gt;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다음으로는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GPT-3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 대해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나온 모델입니다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이름에서 알 수 있듯이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업그레이드 된 모델입니다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 기관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개발을 했고 논문을 발표했습니다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 제목은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 Models are Few Shot Learners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논문을 중심으로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어떤 기술이 있는지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기술로 무엇이 가능해 졌는지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 더 진행되어야 할 부분은 무엇인지를 알아보겠습니다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5686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&lt;20&gt;</a:t>
            </a: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OpenAI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되어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받고 사용한 만큼의 돈을 지불하라고 하기에</a:t>
            </a: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유스케이스를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웹사이트에서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유스케이스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가져왔습니다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영상은 자연어로 해당하는 부분을 수식으로 출력해주는 것이고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영상은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캐라스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모델을 생성하는 것인데 이미지는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천개 인풋의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쉐입은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오백바이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오백인 모델을 생성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212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&lt;21&gt;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 첫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모델이 나왔습니다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가진 두번째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나왔고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엔비디아에서 나옵니다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만칠천개의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가진 모델을 마이크로소프트에서 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기하급수적인 것을 볼 수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두번째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나온지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일년도 되지 않은 시점에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마이크로소트트에서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출시한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이상의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가진 세번째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나옵니다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2433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&lt;22&gt;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이제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Gpt-3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논문을 바탕으로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어떤 기술이 있는지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기술로 무엇이 가능해 졌는지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 더 진행되어야 할 부분은 무엇인지를 알아보겠습니다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6249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&lt;23&gt;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논문에서는 충분히 큰 대용량의 언어 모델은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퓨샷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데이터만으로도 학습이 가능하다고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퓨샷학습은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 예제를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소수 개만을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샤용하는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 방법입니다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언어 모델은 응용 태스크 별로 대용량 학습 데이터를 추가 학습해야만 해당 태스크를 풀 수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필요한 학습 데이터는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태스크마다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적게는 수천 개에서 많게는 수만 개까지 다 다릅니다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4106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>
              <a:sym typeface="Wingdings" pitchFamily="2" charset="2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&lt;24&gt;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퓨샷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학습이 무엇인지 알아보겠습니다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오른쪽에 보이는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fine-tuning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일반적인 언어 모델과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Deep-Learning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사용되는 방법입니다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[0]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학습 예제를 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예제를 맞출 때의 트리 노드 값을 가지고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weight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다음 학습 예제를 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예제도 맞출 때의 트리 노드 값을 가지고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weight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[N]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과정을 반복하다가 마지막 학습 예제에서 나오는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문제를 풉니다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태스크에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적용한다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이게 일반적으로 사용되는 방법이었다면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weight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과정이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그냥 바로 컴퓨터에게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치즈를 프랑스어로 바꿔줘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것이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zero-shot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예제 없이 태스크를 푸는 것이죠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컴퓨터에게 해달을 프랑스어로 바꾼 예제를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컴퓨터에게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치즈를 프랑스어로 바꿔줘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하나의 학습 예제를 보고 태스크를 푸는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one-shot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마지막은 컴퓨터에게 해달을 프랑스어로 바꾼 예제를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패퍼민트를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프랑스어로 바꾼 예제를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기린을 프랑스어로 바꾼 학습 예제를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치즈를 프랑스어로 바꿔줘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소수 개의 학습 예제를 보고 태스크를 적용하는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few-shot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방법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단어에 대한 단순한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예제지만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 단위도 가능합니다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 문장을 주고 프랑스어 문장을 바꿔줘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명령을 내려볼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앞의 문장들을 토대로 바로 다음에 오는 단어를 생성하는 모델입니다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사람과 대화할 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치즈가 프랑스어로 뭐야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하면 바로 프랑스로 바뀐 단어가 나오는 것처럼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충분히 큰 대용량의 언어 모델은 바로 다음 단어를 올바르게 예측할 수 있다는 것이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삼고 있는 접근 방법 입니다</a:t>
            </a:r>
            <a:r>
              <a:rPr lang="ko-KR" altLang="ko-KR" dirty="0">
                <a:effectLst/>
              </a:rPr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358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itchFamily="2" charset="2"/>
              <a:buChar char="Þ"/>
            </a:pPr>
            <a:endParaRPr kumimoji="1" lang="en-US" altLang="ko-KR" dirty="0"/>
          </a:p>
          <a:p>
            <a:pPr marL="171450" indent="-171450">
              <a:buFont typeface="Symbol" pitchFamily="2" charset="2"/>
              <a:buChar char="Þ"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2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8594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컴퓨터는 문자보다 숫자를 더 잘 처리합니다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자연어 처리에서도 문자를 숫자로 바꿔주는 여러가지 기법이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중 가장 기본적인 방법이 </a:t>
            </a:r>
            <a:r>
              <a:rPr kumimoji="1" lang="en-US" altLang="ko-KR" dirty="0"/>
              <a:t>One-Hot Encoding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이것은 머신 러닝과 딥 </a:t>
            </a:r>
            <a:r>
              <a:rPr kumimoji="1" lang="ko-KR" altLang="en-US" dirty="0" err="1"/>
              <a:t>런닝을</a:t>
            </a:r>
            <a:r>
              <a:rPr kumimoji="1" lang="ko-KR" altLang="en-US" dirty="0"/>
              <a:t> 하기 위해서는 반드시 배워야 하는 표현 방법입니다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668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자연어를 컴퓨터가 이해하고 효율적으로 처리하게 하기 위해서는 컴퓨터가 이해할 수 있도록 자연어를 적절히 변환할 필요가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단어를 표현하는 방법에 따라서 자연어 처리의 성능이 크게 달라집니다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89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자연어를 컴퓨터가 이해하고 효율적으로 처리하게 하기 위해서는 자연어를 컴퓨터가 이해할 수 있도록 적절히 변환할 필요가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단어를 표현하는 방법에 따라서 자연어 처리의 성능이 크게 달라집니다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8820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967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다양한 길이의 입력 시퀀스를 처리할 수 있는 인경 신경망입니다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딥러닝에</a:t>
            </a:r>
            <a:r>
              <a:rPr kumimoji="1" lang="ko-KR" altLang="en-US" dirty="0"/>
              <a:t> 있어 가장 기본적인 시퀀스 모델입니다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054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텍스트 </a:t>
            </a:r>
            <a:r>
              <a:rPr kumimoji="1" lang="ko-KR" altLang="en-US" dirty="0" err="1"/>
              <a:t>분류은</a:t>
            </a:r>
            <a:r>
              <a:rPr kumimoji="1" lang="ko-KR" altLang="en-US" dirty="0"/>
              <a:t> 텍스트를 입력으로 받아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텍스트가 어떤 종류의 범주에 속하는지를 구분하는 작업을 구합니다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예를들어</a:t>
            </a:r>
            <a:r>
              <a:rPr kumimoji="1" lang="ko-KR" altLang="en-US" dirty="0"/>
              <a:t> 스팸 메일을 구분하려고 한다면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스팸 메일과 일반 메일의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 범주를 정해놓고 입력 받은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8239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E3DEE-F094-2545-B479-42DB93F4923F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792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8E73A-E974-F84F-8F35-1437159A2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035AFA-07B5-CB46-AE11-AD273255A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0B9F19-8C29-D942-8CD6-E3169B2F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E0918C-A35A-1D42-8818-697BD7A3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9DA42-467E-9845-98DD-F1173E3D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890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1DC28-A3A2-2D4E-8BAE-3313CE3C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7E82A5-11A8-D44A-8EFC-EDB20CDD7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EF4F7-7ADA-814D-85F8-073E152F6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5A4DB-5D41-9440-8606-B363B407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5D17F-A899-F04B-B065-EE1AA743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36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F7C233-7AA1-C844-8E87-1B73275E5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E72BD7-661C-134B-9BBB-029895129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EB848-74FD-BB4A-82AD-5C934A100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33B39-3FB9-BB4A-B95E-A762F1C6C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097B3-00D3-E846-B973-5ECF03BD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33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613E8-6344-AC42-8766-294BDA43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00" y="136525"/>
            <a:ext cx="10515600" cy="1325563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B665B-3CBB-274D-983F-08D1468A6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C7141-AF23-A849-AC5E-E72E5E80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86506-DD3C-4542-8124-FB6FCA100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732548-DC6D-374E-844F-F49FCC28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66B1AEAC-1360-2546-880A-1FD73A4FBF50}"/>
              </a:ext>
            </a:extLst>
          </p:cNvPr>
          <p:cNvCxnSpPr>
            <a:cxnSpLocks/>
          </p:cNvCxnSpPr>
          <p:nvPr userDrawn="1"/>
        </p:nvCxnSpPr>
        <p:spPr>
          <a:xfrm>
            <a:off x="459565" y="0"/>
            <a:ext cx="0" cy="14620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0947768-996F-5A44-B0FB-40E4F441B967}"/>
              </a:ext>
            </a:extLst>
          </p:cNvPr>
          <p:cNvSpPr/>
          <p:nvPr userDrawn="1"/>
        </p:nvSpPr>
        <p:spPr>
          <a:xfrm>
            <a:off x="107577" y="191044"/>
            <a:ext cx="1080000" cy="10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70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507EC-3E61-B74C-B2D7-24A65CFA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7FD379-FD6E-E343-BDF2-DE323A1C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F219F2-EC46-F04B-B34E-E5D70239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2A8A41-5324-364E-9BA4-E9B3801A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4A3F7-1A51-B845-B300-5A5AC5C1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372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3C7E3-CD4C-D140-9516-DE4042CC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B45A0-0BBF-D041-BAC0-3A006C3AF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8C26D8-BE8F-C04F-AE1D-765A240BF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93D02B-1E0A-8748-BB47-6FF8384C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A2A831-BCB9-4A44-A528-E2BC4D9F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5CB16-CDEB-8644-B1EA-20AB2EE6A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620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28A52-06BF-FC42-BFFE-B32A1E1D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A3806-7BDB-E347-89D1-8B14F3556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E2787-E3A7-A847-9779-E85BFE1AF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33F9C2-9E11-F24C-AC35-B85C45B3C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4159D6-7AFF-3E4E-ADFB-7B45CF8D0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8372FA-BDEF-434A-80E7-4CA278BF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04E2B5-E40E-AF44-A7F5-43E194A5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756DBC-640D-CE42-B9AF-7C9BF3259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52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3F60D-E158-A843-B38E-D4B7D55F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6DBC6E-C6F6-0043-9C59-BFDF3F20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6ED95C-4D7F-8A44-8027-DD2F8540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C83BAE-B98B-C644-9E94-18746150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339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30F301-F7C1-CE49-93EE-6E4D7021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D8AD5E-4668-664A-9C52-820B83E67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BEEB6-BE0E-7D42-8C0D-787E3375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735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D1FD6-207D-B54B-A63D-A2436ED4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9F0FA3-C4A0-C34F-9E07-688572152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EDA358-9C2E-9245-BA01-77046F595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9032C-E913-8E4D-8A5D-552FAB3E8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C6B3F-D4E4-9D46-89CB-5BC881EF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EE3CE-7D29-5840-8C6D-B09A71E3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88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14D30-A253-D94F-9232-99C30845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59C075-D662-2346-9BE0-7CA226939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6359EA-25A3-3047-8FDA-14931E1BD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53CC54-DF0A-1847-AB90-E079E6BBA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459249-0D30-B04B-B895-3A68EDE9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1B130-C9FE-584D-80B3-928E0861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044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936F33-D5D1-1643-855C-225E9B12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199D76-E4A4-7E47-8C6E-B51DD343A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D41D1-8A52-294B-AC9D-4994B2D29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9BB49-DABC-7646-AA72-5159245945B8}" type="datetimeFigureOut">
              <a:rPr kumimoji="1" lang="ko-KR" altLang="en-US" smtClean="0"/>
              <a:t>2021. 9. 30.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57C3B-9044-EC46-9B75-80CE26990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4E5C7-D68E-8B4E-8C5D-59020B56C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5E3F6-BF36-6B49-8B76-F549F5F4A4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86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esse-citron.net/microsoft-decide-investir-milliard-openai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ov"/><Relationship Id="rId7" Type="http://schemas.openxmlformats.org/officeDocument/2006/relationships/image" Target="../media/image1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wha-advanced.com/72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ko/image/2405202.html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nuri.com/detail.jsp?modelno=26177860" TargetMode="External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ppss.kr/archives/210566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lhouette-ac.com/ko/silhouette/143037/%EB%A7%90%ED%95%98%EB%8A%94-%EC%82%AC%EB%9E%8C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8DA3-ECB9-F747-BA5D-2DB355296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0059"/>
            <a:ext cx="9144000" cy="2387600"/>
          </a:xfrm>
        </p:spPr>
        <p:txBody>
          <a:bodyPr>
            <a:norm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자연어 처리</a:t>
            </a:r>
            <a:br>
              <a:rPr kumimoji="1" lang="en-US" altLang="ko-KR" dirty="0"/>
            </a:br>
            <a:r>
              <a:rPr kumimoji="1" lang="en-US" altLang="ko-KR" sz="3600" dirty="0"/>
              <a:t>(Natural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Language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Processing)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1E6CB9-9274-C642-B21A-225B2B2D3172}"/>
              </a:ext>
            </a:extLst>
          </p:cNvPr>
          <p:cNvSpPr/>
          <p:nvPr/>
        </p:nvSpPr>
        <p:spPr>
          <a:xfrm>
            <a:off x="5617221" y="4166807"/>
            <a:ext cx="957558" cy="32213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r>
              <a:rPr kumimoji="1" lang="ko-KR" altLang="en-US" dirty="0"/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91234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7A734-DA65-E943-AEC5-FA5E4C38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AI-Based Natural Language Processing Technology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AF83D0C-D5D7-6446-BEA5-9A49F2D3B02F}"/>
              </a:ext>
            </a:extLst>
          </p:cNvPr>
          <p:cNvSpPr txBox="1">
            <a:spLocks/>
          </p:cNvSpPr>
          <p:nvPr/>
        </p:nvSpPr>
        <p:spPr>
          <a:xfrm>
            <a:off x="516636" y="1645865"/>
            <a:ext cx="11158728" cy="507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kumimoji="1" lang="en-US" altLang="ko-KR" sz="2600" b="1" dirty="0">
                <a:solidFill>
                  <a:srgbClr val="002060"/>
                </a:solidFill>
              </a:rPr>
              <a:t>2. Word Embeddings</a:t>
            </a:r>
          </a:p>
          <a:p>
            <a:pPr marL="0" indent="0">
              <a:buNone/>
            </a:pPr>
            <a:r>
              <a:rPr kumimoji="1" lang="ko-KR" altLang="en-US" sz="2000" b="1" dirty="0">
                <a:solidFill>
                  <a:srgbClr val="FF0000"/>
                </a:solidFill>
              </a:rPr>
              <a:t>하나의 단어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벡터 공간상의 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하나의 점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매핑해주는 기법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방법론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Word2Vec, Glove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F9BC1E-7558-3645-8BC7-284FF84B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929090"/>
            <a:ext cx="8991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0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A875DDC-34B4-5643-8F44-9F8DCA322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63765"/>
              </p:ext>
            </p:extLst>
          </p:nvPr>
        </p:nvGraphicFramePr>
        <p:xfrm>
          <a:off x="695999" y="1623527"/>
          <a:ext cx="10800001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668">
                  <a:extLst>
                    <a:ext uri="{9D8B030D-6E8A-4147-A177-3AD203B41FA5}">
                      <a16:colId xmlns:a16="http://schemas.microsoft.com/office/drawing/2014/main" val="3669972293"/>
                    </a:ext>
                  </a:extLst>
                </a:gridCol>
                <a:gridCol w="4739192">
                  <a:extLst>
                    <a:ext uri="{9D8B030D-6E8A-4147-A177-3AD203B41FA5}">
                      <a16:colId xmlns:a16="http://schemas.microsoft.com/office/drawing/2014/main" val="4277196276"/>
                    </a:ext>
                  </a:extLst>
                </a:gridCol>
                <a:gridCol w="4533141">
                  <a:extLst>
                    <a:ext uri="{9D8B030D-6E8A-4147-A177-3AD203B41FA5}">
                      <a16:colId xmlns:a16="http://schemas.microsoft.com/office/drawing/2014/main" val="291889930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060"/>
                          </a:solidFill>
                        </a:rPr>
                        <a:t>One-Hot Vector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060"/>
                          </a:solidFill>
                        </a:rPr>
                        <a:t>Embedding Vector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5754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고차원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단어 집합의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저차원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사용자가 설정한 값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3869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다른 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희소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b="1" dirty="0"/>
                        <a:t>sparse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벡터의 일종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밀집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b="1" dirty="0"/>
                        <a:t>dense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벡터의 일종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26503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표현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훈련 데이터로부터 학습함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5912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값의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과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1316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DF9790D-14F0-844B-8AEB-CFDCA347CC25}"/>
              </a:ext>
            </a:extLst>
          </p:cNvPr>
          <p:cNvSpPr txBox="1"/>
          <p:nvPr/>
        </p:nvSpPr>
        <p:spPr>
          <a:xfrm>
            <a:off x="1101012" y="4942085"/>
            <a:ext cx="10090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**희소 표현이란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벡터 또는 행렬의 값이 대부분 </a:t>
            </a:r>
            <a:r>
              <a:rPr kumimoji="1" lang="en-US" altLang="ko-KR" sz="1600" dirty="0"/>
              <a:t>0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표현되는 방법 </a:t>
            </a:r>
            <a:r>
              <a:rPr kumimoji="1" lang="en-US" altLang="ko-KR" sz="1600" dirty="0"/>
              <a:t>-</a:t>
            </a:r>
            <a:r>
              <a:rPr kumimoji="1" lang="en-US" altLang="ko-KR" sz="1600" dirty="0">
                <a:sym typeface="Wingdings" pitchFamily="2" charset="2"/>
              </a:rPr>
              <a:t></a:t>
            </a:r>
            <a:r>
              <a:rPr kumimoji="1" lang="ko-KR" altLang="en-US" sz="1600" dirty="0">
                <a:sym typeface="Wingdings" pitchFamily="2" charset="2"/>
              </a:rPr>
              <a:t> 공간적 낭비 초래</a:t>
            </a:r>
            <a:endParaRPr kumimoji="1" lang="en-US" altLang="ko-KR" sz="1600" dirty="0">
              <a:sym typeface="Wingdings" pitchFamily="2" charset="2"/>
            </a:endParaRPr>
          </a:p>
          <a:p>
            <a:r>
              <a:rPr kumimoji="1" lang="ko-KR" altLang="en-US" sz="1600" dirty="0">
                <a:sym typeface="Wingdings" pitchFamily="2" charset="2"/>
              </a:rPr>
              <a:t>**밀집 표현이란</a:t>
            </a:r>
            <a:r>
              <a:rPr kumimoji="1" lang="en-US" altLang="ko-KR" sz="1600" dirty="0">
                <a:sym typeface="Wingdings" pitchFamily="2" charset="2"/>
              </a:rPr>
              <a:t>?</a:t>
            </a:r>
            <a:r>
              <a:rPr kumimoji="1" lang="ko-KR" altLang="en-US" sz="1600" dirty="0">
                <a:sym typeface="Wingdings" pitchFamily="2" charset="2"/>
              </a:rPr>
              <a:t> </a:t>
            </a:r>
            <a:r>
              <a:rPr kumimoji="1" lang="en-US" altLang="ko-KR" sz="1600" dirty="0">
                <a:sym typeface="Wingdings" pitchFamily="2" charset="2"/>
              </a:rPr>
              <a:t>&lt;-&gt;</a:t>
            </a:r>
            <a:r>
              <a:rPr kumimoji="1" lang="ko-KR" altLang="en-US" sz="1600" dirty="0">
                <a:sym typeface="Wingdings" pitchFamily="2" charset="2"/>
              </a:rPr>
              <a:t> 희소 벡터 </a:t>
            </a:r>
            <a:r>
              <a:rPr kumimoji="1" lang="en-US" altLang="ko-KR" sz="1600" dirty="0">
                <a:sym typeface="Wingdings" pitchFamily="2" charset="2"/>
              </a:rPr>
              <a:t>(1)</a:t>
            </a:r>
            <a:r>
              <a:rPr kumimoji="1" lang="ko-KR" altLang="en-US" sz="1600" dirty="0">
                <a:sym typeface="Wingdings" pitchFamily="2" charset="2"/>
              </a:rPr>
              <a:t> 차원</a:t>
            </a:r>
            <a:r>
              <a:rPr kumimoji="1" lang="en-US" altLang="ko-KR" sz="1600" dirty="0">
                <a:sym typeface="Wingdings" pitchFamily="2" charset="2"/>
              </a:rPr>
              <a:t>:</a:t>
            </a:r>
            <a:r>
              <a:rPr kumimoji="1" lang="ko-KR" altLang="en-US" sz="1600" dirty="0">
                <a:sym typeface="Wingdings" pitchFamily="2" charset="2"/>
              </a:rPr>
              <a:t> 단어 집합의 크기</a:t>
            </a:r>
            <a:r>
              <a:rPr kumimoji="1" lang="en-US" altLang="ko-KR" sz="1600" dirty="0">
                <a:sym typeface="Wingdings" pitchFamily="2" charset="2"/>
              </a:rPr>
              <a:t>X, </a:t>
            </a:r>
            <a:r>
              <a:rPr kumimoji="1" lang="ko-KR" altLang="en-US" sz="1600" dirty="0">
                <a:sym typeface="Wingdings" pitchFamily="2" charset="2"/>
              </a:rPr>
              <a:t>사용자가 설정한 값</a:t>
            </a:r>
            <a:r>
              <a:rPr kumimoji="1" lang="en-US" altLang="ko-KR" sz="1600" dirty="0">
                <a:sym typeface="Wingdings" pitchFamily="2" charset="2"/>
              </a:rPr>
              <a:t>O</a:t>
            </a:r>
            <a:r>
              <a:rPr kumimoji="1" lang="ko-KR" altLang="en-US" sz="1600" dirty="0">
                <a:sym typeface="Wingdings" pitchFamily="2" charset="2"/>
              </a:rPr>
              <a:t> </a:t>
            </a:r>
            <a:r>
              <a:rPr kumimoji="1" lang="en-US" altLang="ko-KR" sz="1600" dirty="0">
                <a:sym typeface="Wingdings" pitchFamily="2" charset="2"/>
              </a:rPr>
              <a:t>(2)</a:t>
            </a:r>
            <a:r>
              <a:rPr kumimoji="1" lang="ko-KR" altLang="en-US" sz="1600" dirty="0">
                <a:sym typeface="Wingdings" pitchFamily="2" charset="2"/>
              </a:rPr>
              <a:t> 단어 간 의미 고려</a:t>
            </a:r>
            <a:endParaRPr kumimoji="1"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9B4821-F6F5-6E4D-B5E9-EB3375ADCD7A}"/>
              </a:ext>
            </a:extLst>
          </p:cNvPr>
          <p:cNvSpPr/>
          <p:nvPr/>
        </p:nvSpPr>
        <p:spPr>
          <a:xfrm>
            <a:off x="0" y="0"/>
            <a:ext cx="2202024" cy="16235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111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AC3EE-CC31-844D-BBC9-F74E07BF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625" y="576532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Sparse Representation VS Dense Representation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80E96-77B9-B546-A5CA-D48B31CA9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618" y="2125353"/>
            <a:ext cx="10515600" cy="73053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en-US" altLang="ko-KR" sz="2600" b="1" dirty="0">
                <a:solidFill>
                  <a:srgbClr val="941100"/>
                </a:solidFill>
              </a:rPr>
              <a:t>1000</a:t>
            </a:r>
            <a:r>
              <a:rPr kumimoji="1" lang="ko-KR" altLang="en-US" sz="2600" dirty="0"/>
              <a:t>개의 단어 중</a:t>
            </a:r>
            <a:endParaRPr kumimoji="1" lang="en-US" altLang="ko-KR" sz="2600" dirty="0"/>
          </a:p>
          <a:p>
            <a:pPr marL="0" indent="0" algn="ctr">
              <a:buNone/>
            </a:pPr>
            <a:r>
              <a:rPr kumimoji="1" lang="ko-KR" altLang="en-US" sz="2600" dirty="0"/>
              <a:t>🐶</a:t>
            </a:r>
            <a:r>
              <a:rPr kumimoji="1" lang="en-US" altLang="ko-KR" sz="2600" dirty="0"/>
              <a:t>[</a:t>
            </a:r>
            <a:r>
              <a:rPr kumimoji="1" lang="ko-KR" altLang="en-US" sz="2600" b="1" dirty="0"/>
              <a:t>강아지</a:t>
            </a:r>
            <a:r>
              <a:rPr kumimoji="1" lang="en-US" altLang="ko-KR" sz="2600" dirty="0"/>
              <a:t>]</a:t>
            </a:r>
            <a:r>
              <a:rPr kumimoji="1" lang="ko-KR" altLang="en-US" sz="2600" dirty="0"/>
              <a:t>라는 단어를 각각의 표현 방법으로 표현해보자</a:t>
            </a:r>
            <a:r>
              <a:rPr kumimoji="1" lang="en-US" altLang="ko-KR" sz="2600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6B222-F923-D949-A0AA-B07AB509F91D}"/>
              </a:ext>
            </a:extLst>
          </p:cNvPr>
          <p:cNvSpPr/>
          <p:nvPr/>
        </p:nvSpPr>
        <p:spPr>
          <a:xfrm>
            <a:off x="6091410" y="3300414"/>
            <a:ext cx="45719" cy="2557462"/>
          </a:xfrm>
          <a:prstGeom prst="rect">
            <a:avLst/>
          </a:prstGeom>
          <a:solidFill>
            <a:srgbClr val="941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55CDA-D511-8048-B6C1-6CED5DC4CAF4}"/>
              </a:ext>
            </a:extLst>
          </p:cNvPr>
          <p:cNvSpPr txBox="1"/>
          <p:nvPr/>
        </p:nvSpPr>
        <p:spPr>
          <a:xfrm>
            <a:off x="449478" y="4151993"/>
            <a:ext cx="53766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차원 </a:t>
            </a:r>
            <a:r>
              <a:rPr kumimoji="1" lang="en-US" altLang="ko-KR" sz="2000" dirty="0"/>
              <a:t>=</a:t>
            </a:r>
            <a:r>
              <a:rPr kumimoji="1" lang="ko-KR" altLang="en-US" sz="2000" dirty="0"/>
              <a:t> 단어 집합의 크기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b="1" dirty="0">
                <a:solidFill>
                  <a:srgbClr val="941100"/>
                </a:solidFill>
              </a:rPr>
              <a:t>1000</a:t>
            </a:r>
            <a:endParaRPr kumimoji="1" lang="en-US" altLang="ko-KR" sz="2000" dirty="0"/>
          </a:p>
          <a:p>
            <a:r>
              <a:rPr kumimoji="1" lang="ko-KR" altLang="en-US" sz="2000" dirty="0"/>
              <a:t>강아지 </a:t>
            </a:r>
            <a:r>
              <a:rPr kumimoji="1" lang="en-US" altLang="ko-KR" sz="2000" dirty="0"/>
              <a:t>=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[0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…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0]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#sparse</a:t>
            </a:r>
          </a:p>
          <a:p>
            <a:endParaRPr kumimoji="1"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BBE12-9216-AB4D-8817-5E5BAD239EB2}"/>
              </a:ext>
            </a:extLst>
          </p:cNvPr>
          <p:cNvSpPr txBox="1"/>
          <p:nvPr/>
        </p:nvSpPr>
        <p:spPr>
          <a:xfrm>
            <a:off x="6402461" y="4151993"/>
            <a:ext cx="5267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차원</a:t>
            </a:r>
            <a:r>
              <a:rPr kumimoji="1" lang="en-US" altLang="ko-KR" sz="2000" dirty="0"/>
              <a:t> = </a:t>
            </a:r>
            <a:r>
              <a:rPr kumimoji="1" lang="ko-KR" altLang="en-US" sz="2000" dirty="0"/>
              <a:t>사용자가 설정한 값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b="1" dirty="0">
                <a:solidFill>
                  <a:srgbClr val="941100"/>
                </a:solidFill>
              </a:rPr>
              <a:t>128</a:t>
            </a:r>
            <a:endParaRPr kumimoji="1" lang="en-US" altLang="ko-KR" sz="2000" dirty="0"/>
          </a:p>
          <a:p>
            <a:r>
              <a:rPr kumimoji="1" lang="ko-KR" altLang="en-US" sz="2000" dirty="0"/>
              <a:t>강아지 </a:t>
            </a:r>
            <a:r>
              <a:rPr kumimoji="1" lang="en-US" altLang="ko-KR" sz="2000" dirty="0"/>
              <a:t>= [0.2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1.8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1.1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-2.1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1.1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2.8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…] #dense</a:t>
            </a:r>
            <a:endParaRPr kumimoji="1"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F5422D-FFDD-664A-A333-B95CADDBDF83}"/>
              </a:ext>
            </a:extLst>
          </p:cNvPr>
          <p:cNvSpPr/>
          <p:nvPr/>
        </p:nvSpPr>
        <p:spPr>
          <a:xfrm>
            <a:off x="0" y="0"/>
            <a:ext cx="1196228" cy="1475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D45D8-7FFF-4249-A737-23223DFCF684}"/>
              </a:ext>
            </a:extLst>
          </p:cNvPr>
          <p:cNvSpPr txBox="1"/>
          <p:nvPr/>
        </p:nvSpPr>
        <p:spPr>
          <a:xfrm>
            <a:off x="7527511" y="4767546"/>
            <a:ext cx="2641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-&gt;</a:t>
            </a:r>
            <a:r>
              <a:rPr kumimoji="1" lang="ko-KR" altLang="en-US" sz="2000" dirty="0"/>
              <a:t> </a:t>
            </a:r>
            <a:r>
              <a:rPr kumimoji="1" lang="en-US" altLang="ko-KR" sz="2000" u="sng" dirty="0"/>
              <a:t>sparse space </a:t>
            </a:r>
            <a:r>
              <a:rPr kumimoji="1" lang="ko-KR" altLang="en-US" sz="2000" u="sng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182832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60FCF8-DD4C-DD4C-BABE-B6B0C184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96" y="2003358"/>
            <a:ext cx="8367207" cy="38489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203C367-397C-D741-9E12-53C98D95EF8B}"/>
              </a:ext>
            </a:extLst>
          </p:cNvPr>
          <p:cNvSpPr/>
          <p:nvPr/>
        </p:nvSpPr>
        <p:spPr>
          <a:xfrm>
            <a:off x="4300892" y="5910894"/>
            <a:ext cx="3590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한국어 벡터 연산 사이트</a:t>
            </a:r>
            <a:r>
              <a:rPr lang="en-US" altLang="ko-KR" sz="1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R" sz="1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http://</a:t>
            </a:r>
            <a:r>
              <a:rPr lang="en" altLang="ko-KR" sz="12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w.elnn.kr</a:t>
            </a:r>
            <a:r>
              <a:rPr lang="en" altLang="ko-KR" sz="1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/search/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8D02CB-30F7-1943-8917-63C68F45D6D7}"/>
              </a:ext>
            </a:extLst>
          </p:cNvPr>
          <p:cNvSpPr/>
          <p:nvPr/>
        </p:nvSpPr>
        <p:spPr>
          <a:xfrm>
            <a:off x="5010894" y="778300"/>
            <a:ext cx="2170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200" b="1" dirty="0"/>
              <a:t>Word2Vec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2C673-83BB-B540-8C17-6A784A4CBE57}"/>
              </a:ext>
            </a:extLst>
          </p:cNvPr>
          <p:cNvSpPr txBox="1"/>
          <p:nvPr/>
        </p:nvSpPr>
        <p:spPr>
          <a:xfrm>
            <a:off x="5782087" y="4811879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-&gt;</a:t>
            </a:r>
            <a:r>
              <a:rPr kumimoji="1" lang="ko-KR" altLang="en-US" sz="2000" dirty="0"/>
              <a:t> </a:t>
            </a:r>
            <a:r>
              <a:rPr kumimoji="1" lang="ko-KR" altLang="en-US" sz="2000" u="sng" dirty="0"/>
              <a:t>단어 간 유사도 고려</a:t>
            </a:r>
            <a:r>
              <a:rPr kumimoji="1" lang="en-US" altLang="ko-KR" sz="2000" u="sng" dirty="0"/>
              <a:t>(</a:t>
            </a:r>
            <a:r>
              <a:rPr kumimoji="1" lang="ko-KR" altLang="en-US" sz="2000" u="sng" dirty="0"/>
              <a:t>계산</a:t>
            </a:r>
            <a:r>
              <a:rPr kumimoji="1" lang="en-US" altLang="ko-KR" sz="2000" u="sng" dirty="0"/>
              <a:t>)</a:t>
            </a:r>
            <a:endParaRPr kumimoji="1" lang="ko-KR" altLang="en-US" sz="2000" u="sng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7751FD-FD87-F446-BC64-549A9633E948}"/>
              </a:ext>
            </a:extLst>
          </p:cNvPr>
          <p:cNvSpPr/>
          <p:nvPr/>
        </p:nvSpPr>
        <p:spPr>
          <a:xfrm>
            <a:off x="0" y="0"/>
            <a:ext cx="1557338" cy="15566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958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7A734-DA65-E943-AEC5-FA5E4C38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AI-Based Natural Language Processing Technology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AF83D0C-D5D7-6446-BEA5-9A49F2D3B02F}"/>
              </a:ext>
            </a:extLst>
          </p:cNvPr>
          <p:cNvSpPr txBox="1">
            <a:spLocks/>
          </p:cNvSpPr>
          <p:nvPr/>
        </p:nvSpPr>
        <p:spPr>
          <a:xfrm>
            <a:off x="516636" y="1645866"/>
            <a:ext cx="11158728" cy="4619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  <a:buFont typeface="Wingdings" pitchFamily="2" charset="2"/>
              <a:buChar char="§"/>
            </a:pPr>
            <a:r>
              <a:rPr kumimoji="1" lang="en-US" altLang="ko-KR" sz="2600" b="1" dirty="0">
                <a:solidFill>
                  <a:srgbClr val="002060"/>
                </a:solidFill>
                <a:latin typeface="+mj-ea"/>
                <a:ea typeface="+mj-ea"/>
              </a:rPr>
              <a:t>3. Recurrent Neural Networks(RNNs)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히든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노드가 방향을 가진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엣지로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연결돼 순환구조를 이루는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인공신경망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음성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문자 등 순차적으로 등장하는 데이터 처리에 적합한 모델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Tx/>
              <a:buChar char="-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Vanishing gradient problem: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관련 정보와 그 정보를 사용하는 지점 사이 거리가 멀 경우 학습 능력이 크게 저하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29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7A734-DA65-E943-AEC5-FA5E4C38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AI-Based Natural Language Processing Technology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AF83D0C-D5D7-6446-BEA5-9A49F2D3B02F}"/>
              </a:ext>
            </a:extLst>
          </p:cNvPr>
          <p:cNvSpPr txBox="1">
            <a:spLocks/>
          </p:cNvSpPr>
          <p:nvPr/>
        </p:nvSpPr>
        <p:spPr>
          <a:xfrm>
            <a:off x="516636" y="1645865"/>
            <a:ext cx="11158728" cy="5075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kumimoji="1" lang="en-US" altLang="ko-KR" sz="2600" b="1" dirty="0">
                <a:solidFill>
                  <a:srgbClr val="002060"/>
                </a:solidFill>
              </a:rPr>
              <a:t>4. Long Short-Term Memory(LSTM)</a:t>
            </a:r>
          </a:p>
          <a:p>
            <a:pPr marL="0" indent="0">
              <a:buNone/>
            </a:pPr>
            <a:r>
              <a:rPr kumimoji="1" lang="en-US" altLang="ko-KR" sz="2000" dirty="0"/>
              <a:t>RNN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vanishing gradient problem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해결하기 위해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기억할 것과 기억하지 않을 것을 구분해서 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핵심적인 정보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잊지 않고 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뒤로 전달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모델</a:t>
            </a: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4F522-577B-7D4F-A140-4C972FE1A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60" y="2733674"/>
            <a:ext cx="5181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0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7A734-DA65-E943-AEC5-FA5E4C38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AI-Based Natural Language Processing Technology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AF83D0C-D5D7-6446-BEA5-9A49F2D3B02F}"/>
              </a:ext>
            </a:extLst>
          </p:cNvPr>
          <p:cNvSpPr txBox="1">
            <a:spLocks/>
          </p:cNvSpPr>
          <p:nvPr/>
        </p:nvSpPr>
        <p:spPr>
          <a:xfrm>
            <a:off x="516636" y="1645865"/>
            <a:ext cx="11158728" cy="52121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  <a:buFont typeface="Wingdings" pitchFamily="2" charset="2"/>
              <a:buChar char="§"/>
            </a:pPr>
            <a:r>
              <a:rPr kumimoji="1" lang="en-US" altLang="ko-KR" sz="2600" b="1" dirty="0">
                <a:solidFill>
                  <a:srgbClr val="002060"/>
                </a:solidFill>
                <a:latin typeface="+mj-ea"/>
                <a:ea typeface="+mj-ea"/>
              </a:rPr>
              <a:t>5. Sequence-to-sequence(Seq2seq) </a:t>
            </a:r>
            <a:r>
              <a:rPr kumimoji="1" lang="ko-KR" altLang="en-US" sz="1600" dirty="0" err="1">
                <a:latin typeface="+mj-ea"/>
                <a:ea typeface="+mj-ea"/>
              </a:rPr>
              <a:t>챗봇</a:t>
            </a:r>
            <a:r>
              <a:rPr kumimoji="1" lang="en-US" altLang="ko-KR" sz="1600" dirty="0">
                <a:latin typeface="+mj-ea"/>
                <a:ea typeface="+mj-ea"/>
              </a:rPr>
              <a:t>,</a:t>
            </a:r>
            <a:r>
              <a:rPr kumimoji="1" lang="ko-KR" altLang="en-US" sz="1600" dirty="0">
                <a:latin typeface="+mj-ea"/>
                <a:ea typeface="+mj-ea"/>
              </a:rPr>
              <a:t> 번역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바로 이전 입력까지의 출력만 고려해서 </a:t>
            </a: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입력 문장을 반영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하지 못해 정확도가 떨어지는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문제를 </a:t>
            </a:r>
            <a:r>
              <a: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두 개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LSTM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으로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구성해서 해결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-[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 문장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Encoder,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Decoder -&gt; [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 문장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방법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[0]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 문장의 모든 </a:t>
            </a: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단어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들을 </a:t>
            </a: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순차적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</a:t>
            </a: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받습니다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모든 단어의 정보들을 마지막에 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압축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해서 하나의 벡터로 만듭니다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(context vector)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 vector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전송합니다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 vector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받아 번역된 단어를 한 개씩 </a:t>
            </a: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순차적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</a:t>
            </a: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합니다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단점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고정된 크기의 벡터에 모든 정보를 압축하는 과정 중 </a:t>
            </a: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 손실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발생이 일어나기도 함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기울기 소실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(Vanishing Gradient)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문제는 여전히 존재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2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FC2DF8-DB85-A947-BFD4-74C21D8C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83" y="1528763"/>
            <a:ext cx="11891034" cy="33821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5203464-DEEC-6742-A836-2817DEBAFA6A}"/>
              </a:ext>
            </a:extLst>
          </p:cNvPr>
          <p:cNvSpPr/>
          <p:nvPr/>
        </p:nvSpPr>
        <p:spPr>
          <a:xfrm>
            <a:off x="0" y="0"/>
            <a:ext cx="1500188" cy="15287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33474-F318-E14D-822F-3184824570C8}"/>
              </a:ext>
            </a:extLst>
          </p:cNvPr>
          <p:cNvSpPr/>
          <p:nvPr/>
        </p:nvSpPr>
        <p:spPr>
          <a:xfrm>
            <a:off x="585786" y="1700212"/>
            <a:ext cx="914401" cy="314325"/>
          </a:xfrm>
          <a:prstGeom prst="rect">
            <a:avLst/>
          </a:prstGeom>
          <a:solidFill>
            <a:srgbClr val="DEECF8"/>
          </a:solidFill>
          <a:ln>
            <a:solidFill>
              <a:srgbClr val="78C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0.15</a:t>
            </a:r>
            <a:endParaRPr kumimoji="1" lang="ko-KR" altLang="en-US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F4254F-CF7C-2F4B-9091-F4DD257C38FC}"/>
              </a:ext>
            </a:extLst>
          </p:cNvPr>
          <p:cNvSpPr/>
          <p:nvPr/>
        </p:nvSpPr>
        <p:spPr>
          <a:xfrm>
            <a:off x="1782287" y="1700212"/>
            <a:ext cx="914401" cy="314325"/>
          </a:xfrm>
          <a:prstGeom prst="rect">
            <a:avLst/>
          </a:prstGeom>
          <a:solidFill>
            <a:srgbClr val="DEECF8"/>
          </a:solidFill>
          <a:ln>
            <a:solidFill>
              <a:srgbClr val="78C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0.21</a:t>
            </a:r>
            <a:endParaRPr kumimoji="1" lang="ko-KR" altLang="en-US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ECF1A6-AC4F-DD4F-BC96-AE3BB7687292}"/>
              </a:ext>
            </a:extLst>
          </p:cNvPr>
          <p:cNvSpPr/>
          <p:nvPr/>
        </p:nvSpPr>
        <p:spPr>
          <a:xfrm>
            <a:off x="2978788" y="1700212"/>
            <a:ext cx="914401" cy="314325"/>
          </a:xfrm>
          <a:prstGeom prst="rect">
            <a:avLst/>
          </a:prstGeom>
          <a:solidFill>
            <a:srgbClr val="DEECF8"/>
          </a:solidFill>
          <a:ln>
            <a:solidFill>
              <a:srgbClr val="78C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-0.11</a:t>
            </a:r>
            <a:endParaRPr kumimoji="1" lang="ko-KR" altLang="en-US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9A0A35-FF0E-6F43-BAFB-72D7AE829215}"/>
              </a:ext>
            </a:extLst>
          </p:cNvPr>
          <p:cNvSpPr/>
          <p:nvPr/>
        </p:nvSpPr>
        <p:spPr>
          <a:xfrm>
            <a:off x="4175288" y="1700212"/>
            <a:ext cx="914401" cy="314325"/>
          </a:xfrm>
          <a:prstGeom prst="rect">
            <a:avLst/>
          </a:prstGeom>
          <a:solidFill>
            <a:srgbClr val="DEECF8"/>
          </a:solidFill>
          <a:ln>
            <a:solidFill>
              <a:srgbClr val="78C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0.91</a:t>
            </a:r>
            <a:endParaRPr kumimoji="1" lang="ko-KR" altLang="en-US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DC47117-E90B-4C4A-BD51-912086356287}"/>
              </a:ext>
            </a:extLst>
          </p:cNvPr>
          <p:cNvCxnSpPr/>
          <p:nvPr/>
        </p:nvCxnSpPr>
        <p:spPr>
          <a:xfrm>
            <a:off x="1042986" y="1000125"/>
            <a:ext cx="0" cy="700087"/>
          </a:xfrm>
          <a:prstGeom prst="line">
            <a:avLst/>
          </a:prstGeom>
          <a:ln w="28575">
            <a:solidFill>
              <a:srgbClr val="78CF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B1B0EF-B5AA-BE4C-9B96-1CF9F6F9953E}"/>
              </a:ext>
            </a:extLst>
          </p:cNvPr>
          <p:cNvCxnSpPr/>
          <p:nvPr/>
        </p:nvCxnSpPr>
        <p:spPr>
          <a:xfrm>
            <a:off x="2243136" y="1000125"/>
            <a:ext cx="0" cy="700087"/>
          </a:xfrm>
          <a:prstGeom prst="line">
            <a:avLst/>
          </a:prstGeom>
          <a:ln w="28575">
            <a:solidFill>
              <a:srgbClr val="78CF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8805FD7-6AC7-3F4C-AC5A-D070608FE70F}"/>
              </a:ext>
            </a:extLst>
          </p:cNvPr>
          <p:cNvCxnSpPr/>
          <p:nvPr/>
        </p:nvCxnSpPr>
        <p:spPr>
          <a:xfrm>
            <a:off x="3443286" y="1000125"/>
            <a:ext cx="0" cy="700087"/>
          </a:xfrm>
          <a:prstGeom prst="line">
            <a:avLst/>
          </a:prstGeom>
          <a:ln w="28575">
            <a:solidFill>
              <a:srgbClr val="78CF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0B1E7091-37D9-BD49-B824-C5F000C1AA2B}"/>
              </a:ext>
            </a:extLst>
          </p:cNvPr>
          <p:cNvCxnSpPr/>
          <p:nvPr/>
        </p:nvCxnSpPr>
        <p:spPr>
          <a:xfrm>
            <a:off x="4643436" y="1000125"/>
            <a:ext cx="0" cy="700087"/>
          </a:xfrm>
          <a:prstGeom prst="line">
            <a:avLst/>
          </a:prstGeom>
          <a:ln w="28575">
            <a:solidFill>
              <a:srgbClr val="78CF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583562-5602-2E4B-AA4D-273C36E2264A}"/>
              </a:ext>
            </a:extLst>
          </p:cNvPr>
          <p:cNvSpPr/>
          <p:nvPr/>
        </p:nvSpPr>
        <p:spPr>
          <a:xfrm>
            <a:off x="585786" y="715501"/>
            <a:ext cx="4503903" cy="313200"/>
          </a:xfrm>
          <a:prstGeom prst="rect">
            <a:avLst/>
          </a:prstGeom>
          <a:solidFill>
            <a:srgbClr val="09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ysClr val="windowText" lastClr="000000"/>
                </a:solidFill>
              </a:rPr>
              <a:t>CONTEXT</a:t>
            </a:r>
            <a:endParaRPr kumimoji="1"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EF5EC3-5CA0-F345-A773-65E9119AF4DA}"/>
              </a:ext>
            </a:extLst>
          </p:cNvPr>
          <p:cNvSpPr/>
          <p:nvPr/>
        </p:nvSpPr>
        <p:spPr>
          <a:xfrm>
            <a:off x="2480109" y="101432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</a:rPr>
              <a:t>압축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5403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7A734-DA65-E943-AEC5-FA5E4C38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AI-Based Natural Language Processing Technology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AF83D0C-D5D7-6446-BEA5-9A49F2D3B02F}"/>
              </a:ext>
            </a:extLst>
          </p:cNvPr>
          <p:cNvSpPr txBox="1">
            <a:spLocks/>
          </p:cNvSpPr>
          <p:nvPr/>
        </p:nvSpPr>
        <p:spPr>
          <a:xfrm>
            <a:off x="516636" y="1645865"/>
            <a:ext cx="11158728" cy="2568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kumimoji="1" lang="en-US" altLang="ko-KR" sz="2600" b="1" dirty="0">
                <a:solidFill>
                  <a:srgbClr val="002060"/>
                </a:solidFill>
              </a:rPr>
              <a:t>6. Attention Mechanism</a:t>
            </a:r>
          </a:p>
          <a:p>
            <a:pPr marL="0" indent="0">
              <a:buNone/>
            </a:pPr>
            <a:r>
              <a:rPr kumimoji="1" lang="ko-KR" alt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신경망들의 성능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높여주는 방법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에도 여전히 남아있는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vanishing gradient problem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해결하기 위해 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중요한 단어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집중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(attention)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바로 전달</a:t>
            </a:r>
            <a:endParaRPr kumimoji="1" lang="en-US" altLang="ko-KR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Transformer: attention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신경망만 사용하여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Encoder-Decoder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600" dirty="0"/>
              <a:t>-Encoder/Decoder X, self-attention O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831155-3CE9-0A49-AD28-3299A63EC9D6}"/>
              </a:ext>
            </a:extLst>
          </p:cNvPr>
          <p:cNvSpPr/>
          <p:nvPr/>
        </p:nvSpPr>
        <p:spPr>
          <a:xfrm>
            <a:off x="3765176" y="2593535"/>
            <a:ext cx="3209365" cy="268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69359440-3093-FF44-9B83-B2809826BED3}"/>
              </a:ext>
            </a:extLst>
          </p:cNvPr>
          <p:cNvCxnSpPr>
            <a:cxnSpLocks/>
          </p:cNvCxnSpPr>
          <p:nvPr/>
        </p:nvCxnSpPr>
        <p:spPr>
          <a:xfrm flipV="1">
            <a:off x="6096000" y="2303887"/>
            <a:ext cx="1119188" cy="300813"/>
          </a:xfrm>
          <a:prstGeom prst="bentConnector3">
            <a:avLst>
              <a:gd name="adj1" fmla="val -7893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893E01-3732-5F45-8D48-B82FF6A88E36}"/>
              </a:ext>
            </a:extLst>
          </p:cNvPr>
          <p:cNvSpPr txBox="1"/>
          <p:nvPr/>
        </p:nvSpPr>
        <p:spPr>
          <a:xfrm>
            <a:off x="7215188" y="2065741"/>
            <a:ext cx="474841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 문장이 길어질수록 번역 품질이 떨어짐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3384EB-67AD-AE4B-AE22-9A6205FB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138" y="3514036"/>
            <a:ext cx="4233862" cy="32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18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1EC2D9-5146-5247-B1DD-D03BB64F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851517"/>
            <a:ext cx="11150601" cy="1461778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GPT-3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en-US" altLang="ko-KR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Language Models are Few Shot Learners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E9179-987C-E545-833B-B037046A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8" y="2214216"/>
            <a:ext cx="5627617" cy="353623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kumimoji="1" lang="en-US" altLang="ko-KR" sz="2400" b="1" dirty="0"/>
              <a:t>Open AI</a:t>
            </a:r>
          </a:p>
          <a:p>
            <a:pPr>
              <a:buFont typeface="Wingdings" pitchFamily="2" charset="2"/>
              <a:buChar char="§"/>
            </a:pPr>
            <a:r>
              <a:rPr kumimoji="1" lang="en-US" altLang="ko-KR" sz="2400" b="1" dirty="0">
                <a:solidFill>
                  <a:srgbClr val="FF0000"/>
                </a:solidFill>
              </a:rPr>
              <a:t>2020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년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6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월</a:t>
            </a:r>
            <a:r>
              <a:rPr kumimoji="1" lang="ko-KR" altLang="en-US" sz="2400" b="1" dirty="0"/>
              <a:t> 발표</a:t>
            </a:r>
            <a:endParaRPr kumimoji="1" lang="en-US" altLang="ko-KR" sz="2400" b="1" dirty="0"/>
          </a:p>
          <a:p>
            <a:pPr>
              <a:buFont typeface="Wingdings" pitchFamily="2" charset="2"/>
              <a:buChar char="§"/>
            </a:pPr>
            <a:endParaRPr kumimoji="1" lang="en-US" altLang="ko-KR" sz="2400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7144B0-D126-F74B-BA87-42766DC70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35330" y="2644373"/>
            <a:ext cx="3217333" cy="21395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7B4DB-91CF-7B43-976D-D7CDA3D65166}"/>
              </a:ext>
            </a:extLst>
          </p:cNvPr>
          <p:cNvSpPr/>
          <p:nvPr/>
        </p:nvSpPr>
        <p:spPr>
          <a:xfrm>
            <a:off x="0" y="6479277"/>
            <a:ext cx="89258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https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scholar.google.co.kr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scholar?q</a:t>
            </a:r>
            <a:r>
              <a:rPr lang="ko-KR" altLang="en-US" sz="1200" dirty="0"/>
              <a:t>=</a:t>
            </a:r>
            <a:r>
              <a:rPr lang="ko-KR" altLang="en-US" sz="1200" dirty="0" err="1"/>
              <a:t>language+models+are+few-shot+learners&amp;hl</a:t>
            </a:r>
            <a:r>
              <a:rPr lang="ko-KR" altLang="en-US" sz="1200" dirty="0"/>
              <a:t>=</a:t>
            </a:r>
            <a:r>
              <a:rPr lang="ko-KR" altLang="en-US" sz="1200" dirty="0" err="1"/>
              <a:t>ko&amp;as_sdt</a:t>
            </a:r>
            <a:r>
              <a:rPr lang="ko-KR" altLang="en-US" sz="1200" dirty="0"/>
              <a:t>=0&amp;as_vis=1&amp;oi=</a:t>
            </a:r>
            <a:r>
              <a:rPr lang="ko-KR" altLang="en-US" sz="1200" dirty="0" err="1"/>
              <a:t>scholart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256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63A83F4-24B6-BF40-B564-8E7F613AFD39}"/>
              </a:ext>
            </a:extLst>
          </p:cNvPr>
          <p:cNvCxnSpPr/>
          <p:nvPr/>
        </p:nvCxnSpPr>
        <p:spPr>
          <a:xfrm>
            <a:off x="2057400" y="3429000"/>
            <a:ext cx="30099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13E357C-A052-254A-A028-C2F50F7EF357}"/>
              </a:ext>
            </a:extLst>
          </p:cNvPr>
          <p:cNvCxnSpPr/>
          <p:nvPr/>
        </p:nvCxnSpPr>
        <p:spPr>
          <a:xfrm>
            <a:off x="7124700" y="3429000"/>
            <a:ext cx="30099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D27FFD-0923-B249-8A9B-7A0B6A79CD13}"/>
              </a:ext>
            </a:extLst>
          </p:cNvPr>
          <p:cNvSpPr txBox="1"/>
          <p:nvPr/>
        </p:nvSpPr>
        <p:spPr>
          <a:xfrm>
            <a:off x="2546687" y="27826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rgbClr val="FF0000"/>
                </a:solidFill>
              </a:rPr>
              <a:t>이해하고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D5735-BF13-084E-9D64-BA9D50CC07B2}"/>
              </a:ext>
            </a:extLst>
          </p:cNvPr>
          <p:cNvSpPr txBox="1"/>
          <p:nvPr/>
        </p:nvSpPr>
        <p:spPr>
          <a:xfrm>
            <a:off x="784482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rgbClr val="0070C0"/>
                </a:solidFill>
              </a:rPr>
              <a:t>답하기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58D82-B7CB-1E4D-91A7-681C9C8FD354}"/>
              </a:ext>
            </a:extLst>
          </p:cNvPr>
          <p:cNvSpPr txBox="1"/>
          <p:nvPr/>
        </p:nvSpPr>
        <p:spPr>
          <a:xfrm>
            <a:off x="4578012" y="1213008"/>
            <a:ext cx="3172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/>
              <a:t>자연어</a:t>
            </a:r>
            <a:r>
              <a:rPr kumimoji="1" lang="ko-KR" altLang="en-US" sz="2400" dirty="0"/>
              <a:t>로 만들어진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모든 데이터에 대해서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63EC7-B8C9-ED40-A616-A70A23F349B7}"/>
              </a:ext>
            </a:extLst>
          </p:cNvPr>
          <p:cNvSpPr txBox="1"/>
          <p:nvPr/>
        </p:nvSpPr>
        <p:spPr>
          <a:xfrm>
            <a:off x="2823204" y="3666529"/>
            <a:ext cx="1478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ko-KR" altLang="en-US" dirty="0"/>
              <a:t>문서 이해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ko-KR" altLang="en-US" dirty="0"/>
              <a:t>발화 이해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ko-KR" altLang="en-US" dirty="0"/>
              <a:t>질문 이해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0022BD-756A-9C43-801A-2B929BBA627A}"/>
              </a:ext>
            </a:extLst>
          </p:cNvPr>
          <p:cNvSpPr txBox="1"/>
          <p:nvPr/>
        </p:nvSpPr>
        <p:spPr>
          <a:xfrm>
            <a:off x="8162214" y="3666529"/>
            <a:ext cx="934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ko-KR" altLang="en-US" dirty="0"/>
              <a:t>검색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ko-KR" altLang="en-US" dirty="0"/>
              <a:t>추론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ko-KR" altLang="en-US" dirty="0"/>
              <a:t>분류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6E697B-CAD8-FB43-9BA9-6317DC938B18}"/>
              </a:ext>
            </a:extLst>
          </p:cNvPr>
          <p:cNvSpPr/>
          <p:nvPr/>
        </p:nvSpPr>
        <p:spPr>
          <a:xfrm>
            <a:off x="0" y="0"/>
            <a:ext cx="2057400" cy="1733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7F3360-D9B1-6240-99E7-0171153119BC}"/>
              </a:ext>
            </a:extLst>
          </p:cNvPr>
          <p:cNvSpPr/>
          <p:nvPr/>
        </p:nvSpPr>
        <p:spPr>
          <a:xfrm>
            <a:off x="0" y="6581001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 err="1"/>
              <a:t>https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www.youtube.com</a:t>
            </a:r>
            <a:r>
              <a:rPr lang="ko-KR" altLang="en-US" sz="1200" dirty="0"/>
              <a:t>/</a:t>
            </a:r>
            <a:r>
              <a:rPr lang="ko-KR" altLang="en-US" sz="1200" dirty="0" err="1"/>
              <a:t>watch?v</a:t>
            </a:r>
            <a:r>
              <a:rPr lang="ko-KR" altLang="en-US" sz="1200" dirty="0"/>
              <a:t>=F8b0jGyZ_W8&amp;t=574s</a:t>
            </a:r>
          </a:p>
        </p:txBody>
      </p:sp>
    </p:spTree>
    <p:extLst>
      <p:ext uri="{BB962C8B-B14F-4D97-AF65-F5344CB8AC3E}">
        <p14:creationId xmlns:p14="http://schemas.microsoft.com/office/powerpoint/2010/main" val="84801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7F19CB-3CA9-DC4D-B033-A3DA0840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129" y="534453"/>
            <a:ext cx="2324690" cy="8886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br>
              <a:rPr kumimoji="1" lang="en-US" altLang="ko-KR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R" kern="1200" dirty="0">
                <a:solidFill>
                  <a:srgbClr val="941100"/>
                </a:solidFill>
                <a:latin typeface="+mj-lt"/>
                <a:ea typeface="+mj-ea"/>
                <a:cs typeface="+mj-cs"/>
              </a:rPr>
              <a:t>Use Cases</a:t>
            </a:r>
            <a:endParaRPr kumimoji="1" lang="en-US" altLang="ko-KR" sz="3300" b="0" kern="1200" dirty="0">
              <a:solidFill>
                <a:srgbClr val="9411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화면 기록 2021-09-28 오전 2.36.35.mov" descr="화면 기록 2021-09-28 오전 2.36.35.mov">
            <a:hlinkClick r:id="" action="ppaction://media"/>
            <a:extLst>
              <a:ext uri="{FF2B5EF4-FFF2-40B4-BE49-F238E27FC236}">
                <a16:creationId xmlns:a16="http://schemas.microsoft.com/office/drawing/2014/main" id="{348EEE34-B243-2042-BCC5-D4F5059306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203" y="1854113"/>
            <a:ext cx="5828261" cy="3642663"/>
          </a:xfrm>
          <a:prstGeom prst="rect">
            <a:avLst/>
          </a:prstGeom>
        </p:spPr>
      </p:pic>
      <p:pic>
        <p:nvPicPr>
          <p:cNvPr id="10" name="화면 기록 2021-09-28 오전 2.51.00.mov" descr="화면 기록 2021-09-28 오전 2.51.00.mov">
            <a:hlinkClick r:id="" action="ppaction://media"/>
            <a:extLst>
              <a:ext uri="{FF2B5EF4-FFF2-40B4-BE49-F238E27FC236}">
                <a16:creationId xmlns:a16="http://schemas.microsoft.com/office/drawing/2014/main" id="{C101607E-B175-0945-A6F1-54C84AC76C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4474" y="1882181"/>
            <a:ext cx="5828261" cy="362809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B2B045-276D-7E43-BCD4-D12C87A10ED3}"/>
              </a:ext>
            </a:extLst>
          </p:cNvPr>
          <p:cNvSpPr/>
          <p:nvPr/>
        </p:nvSpPr>
        <p:spPr>
          <a:xfrm>
            <a:off x="93203" y="6481274"/>
            <a:ext cx="9032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pub.towardsai.net</a:t>
            </a:r>
            <a:r>
              <a:rPr lang="ko-KR" altLang="en-US" dirty="0"/>
              <a:t>/crazy-gpt-3-use-cases-232c22142044</a:t>
            </a:r>
          </a:p>
        </p:txBody>
      </p:sp>
    </p:spTree>
    <p:extLst>
      <p:ext uri="{BB962C8B-B14F-4D97-AF65-F5344CB8AC3E}">
        <p14:creationId xmlns:p14="http://schemas.microsoft.com/office/powerpoint/2010/main" val="16912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6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3796DE-99F9-2244-979E-CB4E512C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34" y="4546920"/>
            <a:ext cx="4481066" cy="1460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en-US" altLang="ko-KR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GPT-3</a:t>
            </a:r>
            <a: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b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Language Models are Few-Shot Learners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5BCDC3-BB7B-4645-BA8D-F931EB737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0943" y="1466769"/>
            <a:ext cx="6415660" cy="3769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F74B24-346E-3F44-AF86-D99A712F0935}"/>
              </a:ext>
            </a:extLst>
          </p:cNvPr>
          <p:cNvSpPr/>
          <p:nvPr/>
        </p:nvSpPr>
        <p:spPr>
          <a:xfrm>
            <a:off x="5570774" y="523596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arthought.com</a:t>
            </a:r>
            <a:r>
              <a:rPr lang="ko-KR" altLang="en-US" sz="1000" dirty="0"/>
              <a:t>/transformer-model-fine-tuning-for-text-classification-with-pytorch-lightning/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8A337-79AD-6344-AA3E-16C8E8275D54}"/>
              </a:ext>
            </a:extLst>
          </p:cNvPr>
          <p:cNvSpPr txBox="1"/>
          <p:nvPr/>
        </p:nvSpPr>
        <p:spPr>
          <a:xfrm>
            <a:off x="1686564" y="740129"/>
            <a:ext cx="9490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An autoregressive language model with 175 billion parameters</a:t>
            </a:r>
            <a:endParaRPr kumimoji="1" lang="ko-KR" altLang="en-US" sz="24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6FF8A7E-8BF9-DD46-BBFF-7BD0A291DD2E}"/>
              </a:ext>
            </a:extLst>
          </p:cNvPr>
          <p:cNvSpPr/>
          <p:nvPr/>
        </p:nvSpPr>
        <p:spPr>
          <a:xfrm>
            <a:off x="8386863" y="3429000"/>
            <a:ext cx="551864" cy="6018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235A6A-34E0-4B4F-A947-8DD1DF59173D}"/>
              </a:ext>
            </a:extLst>
          </p:cNvPr>
          <p:cNvSpPr/>
          <p:nvPr/>
        </p:nvSpPr>
        <p:spPr>
          <a:xfrm>
            <a:off x="6543770" y="3857445"/>
            <a:ext cx="551864" cy="6018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BE7983-180A-0E4C-9709-121559F9F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552" y="95851"/>
            <a:ext cx="584817" cy="46994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60C442A7-7B5D-B847-A26B-3E4CAD4F8848}"/>
              </a:ext>
            </a:extLst>
          </p:cNvPr>
          <p:cNvSpPr/>
          <p:nvPr/>
        </p:nvSpPr>
        <p:spPr>
          <a:xfrm>
            <a:off x="11361731" y="29910"/>
            <a:ext cx="551864" cy="6018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62100-ADCE-244E-9867-4C0D63B3E1B0}"/>
              </a:ext>
            </a:extLst>
          </p:cNvPr>
          <p:cNvSpPr txBox="1"/>
          <p:nvPr/>
        </p:nvSpPr>
        <p:spPr>
          <a:xfrm>
            <a:off x="11653193" y="383320"/>
            <a:ext cx="256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solidFill>
                  <a:srgbClr val="3F85F3"/>
                </a:solidFill>
              </a:rPr>
              <a:t>3</a:t>
            </a:r>
            <a:endParaRPr kumimoji="1" lang="ko-KR" altLang="en-US" sz="800" dirty="0">
              <a:solidFill>
                <a:srgbClr val="3F85F3"/>
              </a:solidFill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4FDEC6DE-5732-0043-B228-650FD14F98A2}"/>
              </a:ext>
            </a:extLst>
          </p:cNvPr>
          <p:cNvCxnSpPr>
            <a:cxnSpLocks/>
          </p:cNvCxnSpPr>
          <p:nvPr/>
        </p:nvCxnSpPr>
        <p:spPr>
          <a:xfrm flipV="1">
            <a:off x="11366205" y="646366"/>
            <a:ext cx="286988" cy="1464446"/>
          </a:xfrm>
          <a:prstGeom prst="line">
            <a:avLst/>
          </a:prstGeom>
          <a:ln>
            <a:solidFill>
              <a:srgbClr val="3F8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3B6371-41DE-684A-AC41-35A8461B92C2}"/>
              </a:ext>
            </a:extLst>
          </p:cNvPr>
          <p:cNvSpPr txBox="1"/>
          <p:nvPr/>
        </p:nvSpPr>
        <p:spPr>
          <a:xfrm>
            <a:off x="11552036" y="224472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</a:rPr>
              <a:t>*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10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0" name="내용 개체 틀 17" descr="텍스트이(가) 표시된 사진&#10;&#10;자동 생성된 설명">
            <a:extLst>
              <a:ext uri="{FF2B5EF4-FFF2-40B4-BE49-F238E27FC236}">
                <a16:creationId xmlns:a16="http://schemas.microsoft.com/office/drawing/2014/main" id="{54184009-573F-244E-9764-FBE7ED4E6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24" y="2244726"/>
            <a:ext cx="3799674" cy="2260806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08EAE11D-DACE-F449-AB3A-57AB89E418CE}"/>
              </a:ext>
            </a:extLst>
          </p:cNvPr>
          <p:cNvSpPr txBox="1">
            <a:spLocks/>
          </p:cNvSpPr>
          <p:nvPr/>
        </p:nvSpPr>
        <p:spPr>
          <a:xfrm>
            <a:off x="526693" y="1825050"/>
            <a:ext cx="3799674" cy="419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indent="-228600" algn="ctr" latinLnBrk="0">
              <a:spcAft>
                <a:spcPts val="600"/>
              </a:spcAft>
            </a:pPr>
            <a:r>
              <a:rPr lang="en-US" altLang="ko-KR" sz="1000" b="0" dirty="0">
                <a:solidFill>
                  <a:schemeClr val="tx1"/>
                </a:solidFill>
                <a:latin typeface="+mj-lt"/>
                <a:ea typeface="+mj-ea"/>
              </a:rPr>
              <a:t>https://</a:t>
            </a:r>
            <a:r>
              <a:rPr lang="en-US" altLang="ko-KR" sz="1000" b="0" dirty="0" err="1">
                <a:solidFill>
                  <a:schemeClr val="tx1"/>
                </a:solidFill>
                <a:latin typeface="+mj-lt"/>
                <a:ea typeface="+mj-ea"/>
              </a:rPr>
              <a:t>ichi.pro</a:t>
            </a:r>
            <a:r>
              <a:rPr lang="en-US" altLang="ko-KR" sz="1000" b="0" dirty="0">
                <a:solidFill>
                  <a:schemeClr val="tx1"/>
                </a:solidFill>
                <a:latin typeface="+mj-lt"/>
                <a:ea typeface="+mj-ea"/>
              </a:rPr>
              <a:t>/ko/openai-gpt-3-eon-eo-model-eun-myeoch-andoeneun-hagseubjaibnida-143293450891554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D1B2E26-8097-7649-906A-8AE78C6D9228}"/>
              </a:ext>
            </a:extLst>
          </p:cNvPr>
          <p:cNvSpPr/>
          <p:nvPr/>
        </p:nvSpPr>
        <p:spPr>
          <a:xfrm>
            <a:off x="3804434" y="2244726"/>
            <a:ext cx="551864" cy="6018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186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rgbClr val="D5D5D5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732A1488-6337-9A45-AAAB-EBA466467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79" b="22900"/>
          <a:stretch/>
        </p:blipFill>
        <p:spPr>
          <a:xfrm>
            <a:off x="796129" y="632127"/>
            <a:ext cx="8094805" cy="40360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8557BB-6E8F-9C41-BCB7-F56EE05EFF55}"/>
              </a:ext>
            </a:extLst>
          </p:cNvPr>
          <p:cNvSpPr/>
          <p:nvPr/>
        </p:nvSpPr>
        <p:spPr>
          <a:xfrm>
            <a:off x="704267" y="481705"/>
            <a:ext cx="2704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https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arxiv.org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pdf</a:t>
            </a:r>
            <a:r>
              <a:rPr lang="ko-KR" altLang="en-US" sz="1200" dirty="0"/>
              <a:t>/2005.14165.pdf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8A660-8E55-9F47-A71F-29928B605520}"/>
              </a:ext>
            </a:extLst>
          </p:cNvPr>
          <p:cNvSpPr txBox="1"/>
          <p:nvPr/>
        </p:nvSpPr>
        <p:spPr>
          <a:xfrm>
            <a:off x="725049" y="5327440"/>
            <a:ext cx="1109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dirty="0"/>
              <a:t>다양한 실험에 대한 공정한 평가를 함으로써 </a:t>
            </a:r>
            <a:r>
              <a:rPr kumimoji="1" lang="ko-KR" altLang="en-US" sz="2000" b="1" dirty="0"/>
              <a:t>언어 모델 기능</a:t>
            </a:r>
            <a:r>
              <a:rPr kumimoji="1" lang="ko-KR" altLang="en-US" sz="2000" dirty="0"/>
              <a:t>에 대한 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새로운 발견</a:t>
            </a:r>
            <a:r>
              <a:rPr kumimoji="1" lang="ko-KR" altLang="en-US" sz="2000" dirty="0"/>
              <a:t>을 기여한다</a:t>
            </a:r>
            <a:r>
              <a:rPr kumimoji="1"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FCFEA-6906-4142-ADB3-7D14E980CB61}"/>
              </a:ext>
            </a:extLst>
          </p:cNvPr>
          <p:cNvSpPr txBox="1"/>
          <p:nvPr/>
        </p:nvSpPr>
        <p:spPr>
          <a:xfrm>
            <a:off x="10529340" y="952486"/>
            <a:ext cx="121161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/>
              <a:t>Overview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451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3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48958A-ED45-1440-B155-C6833C41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kumimoji="1" lang="en-US" altLang="ko-KR" sz="2600" dirty="0">
                <a:solidFill>
                  <a:srgbClr val="FF0000"/>
                </a:solidFill>
              </a:rPr>
              <a:t>GPT-3</a:t>
            </a:r>
            <a:r>
              <a:rPr kumimoji="1" lang="en-US" altLang="ko-KR" sz="2600" dirty="0"/>
              <a:t>:  Language Models are Few Shot Learners</a:t>
            </a:r>
            <a:endParaRPr kumimoji="1" lang="ko-KR" altLang="en-US" sz="2600" dirty="0"/>
          </a:p>
        </p:txBody>
      </p:sp>
      <p:sp>
        <p:nvSpPr>
          <p:cNvPr id="66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C340-1549-CE4A-952D-7376512B0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605484" cy="3585352"/>
          </a:xfrm>
        </p:spPr>
        <p:txBody>
          <a:bodyPr anchor="t"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kumimoji="1" lang="ko-KR" altLang="en-US" sz="2000" b="1" dirty="0">
                <a:solidFill>
                  <a:srgbClr val="002060"/>
                </a:solidFill>
                <a:highlight>
                  <a:srgbClr val="FBCD57"/>
                </a:highlight>
              </a:rPr>
              <a:t>충분히 큰 대용량의 언어 모델</a:t>
            </a:r>
            <a:r>
              <a:rPr kumimoji="1" lang="en-US" altLang="ko-KR" sz="2000" b="1" dirty="0">
                <a:solidFill>
                  <a:srgbClr val="002060"/>
                </a:solidFill>
                <a:highlight>
                  <a:srgbClr val="FBCD57"/>
                </a:highlight>
              </a:rPr>
              <a:t>(GPT-3)</a:t>
            </a:r>
            <a:r>
              <a:rPr kumimoji="1" lang="ko-KR" altLang="en-US" sz="2000" b="1" dirty="0">
                <a:solidFill>
                  <a:srgbClr val="002060"/>
                </a:solidFill>
                <a:highlight>
                  <a:srgbClr val="FBCD57"/>
                </a:highlight>
              </a:rPr>
              <a:t>은 </a:t>
            </a:r>
            <a:r>
              <a:rPr kumimoji="1" lang="en-US" altLang="ko-KR" sz="2000" b="1" dirty="0">
                <a:solidFill>
                  <a:srgbClr val="FF0000"/>
                </a:solidFill>
                <a:highlight>
                  <a:srgbClr val="FBCD57"/>
                </a:highlight>
              </a:rPr>
              <a:t>Few Shot</a:t>
            </a:r>
            <a:r>
              <a:rPr kumimoji="1" lang="en-US" altLang="ko-KR" sz="2000" b="1" dirty="0">
                <a:solidFill>
                  <a:srgbClr val="002060"/>
                </a:solidFill>
                <a:highlight>
                  <a:srgbClr val="FBCD57"/>
                </a:highlight>
              </a:rPr>
              <a:t>(</a:t>
            </a:r>
            <a:r>
              <a:rPr kumimoji="1" lang="ko-KR" altLang="en-US" sz="2000" b="1" dirty="0">
                <a:solidFill>
                  <a:srgbClr val="002060"/>
                </a:solidFill>
                <a:highlight>
                  <a:srgbClr val="FBCD57"/>
                </a:highlight>
              </a:rPr>
              <a:t>소수 개</a:t>
            </a:r>
            <a:r>
              <a:rPr kumimoji="1" lang="en-US" altLang="ko-KR" sz="2000" b="1" dirty="0">
                <a:solidFill>
                  <a:srgbClr val="002060"/>
                </a:solidFill>
                <a:highlight>
                  <a:srgbClr val="FBCD57"/>
                </a:highlight>
              </a:rPr>
              <a:t>)</a:t>
            </a:r>
            <a:r>
              <a:rPr kumimoji="1" lang="ko-KR" altLang="en-US" sz="2000" b="1" dirty="0">
                <a:solidFill>
                  <a:srgbClr val="002060"/>
                </a:solidFill>
                <a:highlight>
                  <a:srgbClr val="FBCD57"/>
                </a:highlight>
              </a:rPr>
              <a:t>의 학습 데이터로 학습이 가능함</a:t>
            </a:r>
            <a:endParaRPr kumimoji="1" lang="en-US" altLang="ko-KR" sz="2000" b="1" dirty="0">
              <a:solidFill>
                <a:srgbClr val="002060"/>
              </a:solidFill>
              <a:highlight>
                <a:srgbClr val="FBCD57"/>
              </a:highlight>
            </a:endParaRPr>
          </a:p>
          <a:p>
            <a:pPr marL="0" indent="0">
              <a:buNone/>
            </a:pPr>
            <a:r>
              <a:rPr kumimoji="1" lang="ko-KR" altLang="en-US" sz="1600" dirty="0"/>
              <a:t>이후 응용 태스크에 적용 가능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1400" b="1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sz="1900" b="1" dirty="0">
                <a:solidFill>
                  <a:srgbClr val="002060"/>
                </a:solidFill>
              </a:rPr>
              <a:t>기존의 언어 모델</a:t>
            </a:r>
            <a:r>
              <a:rPr kumimoji="1" lang="en-US" altLang="ko-KR" sz="1900" b="1" dirty="0">
                <a:solidFill>
                  <a:srgbClr val="002060"/>
                </a:solidFill>
              </a:rPr>
              <a:t>(BERT,…)</a:t>
            </a:r>
            <a:r>
              <a:rPr kumimoji="1" lang="ko-KR" altLang="en-US" sz="1900" b="1" dirty="0">
                <a:solidFill>
                  <a:srgbClr val="002060"/>
                </a:solidFill>
              </a:rPr>
              <a:t>은 응용 태스크 별로 </a:t>
            </a:r>
            <a:r>
              <a:rPr kumimoji="1" lang="ko-KR" altLang="en-US" sz="1900" b="1" dirty="0">
                <a:solidFill>
                  <a:srgbClr val="941100"/>
                </a:solidFill>
              </a:rPr>
              <a:t>대용량 학습데이터</a:t>
            </a:r>
            <a:r>
              <a:rPr kumimoji="1" lang="ko-KR" altLang="en-US" sz="1900" b="1" dirty="0">
                <a:solidFill>
                  <a:srgbClr val="002060"/>
                </a:solidFill>
              </a:rPr>
              <a:t>를 추가 </a:t>
            </a:r>
            <a:r>
              <a:rPr kumimoji="1" lang="ko-KR" altLang="en-US" sz="1900" b="1" dirty="0">
                <a:solidFill>
                  <a:srgbClr val="941100"/>
                </a:solidFill>
              </a:rPr>
              <a:t>학습</a:t>
            </a:r>
            <a:r>
              <a:rPr kumimoji="1" lang="en-US" altLang="ko-KR" sz="1900" b="1" dirty="0">
                <a:solidFill>
                  <a:srgbClr val="002060"/>
                </a:solidFill>
              </a:rPr>
              <a:t>(fit-tuning)</a:t>
            </a:r>
            <a:r>
              <a:rPr kumimoji="1" lang="ko-KR" altLang="en-US" sz="1900" b="1" dirty="0">
                <a:solidFill>
                  <a:srgbClr val="002060"/>
                </a:solidFill>
              </a:rPr>
              <a:t>하여야 </a:t>
            </a:r>
            <a:r>
              <a:rPr kumimoji="1" lang="ko-KR" altLang="en-US" sz="1900" b="1" dirty="0">
                <a:solidFill>
                  <a:srgbClr val="941100"/>
                </a:solidFill>
              </a:rPr>
              <a:t>적용</a:t>
            </a:r>
            <a:r>
              <a:rPr kumimoji="1" lang="ko-KR" altLang="en-US" sz="1900" b="1" dirty="0">
                <a:solidFill>
                  <a:srgbClr val="002060"/>
                </a:solidFill>
              </a:rPr>
              <a:t>이 가능했음</a:t>
            </a:r>
            <a:endParaRPr kumimoji="1" lang="en-US" altLang="ko-KR" sz="19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kumimoji="1" lang="ko-KR" altLang="en-US" sz="1600" dirty="0"/>
              <a:t>태스크 별로 요구하는 학습 데이터는 수천 개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수만 개까지 다 다름</a:t>
            </a:r>
            <a:endParaRPr kumimoji="1" lang="en-US" altLang="ko-KR" sz="16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D4BDEC2-9DBE-AE46-AFCF-AA1D332E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1394037"/>
            <a:ext cx="6922008" cy="4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7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90133F-A9AB-304B-93DD-8BF9A25F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6656" y="61191"/>
            <a:ext cx="7442673" cy="673561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B375E49-0D8A-9448-A603-6BF49E8D4028}"/>
              </a:ext>
            </a:extLst>
          </p:cNvPr>
          <p:cNvSpPr txBox="1">
            <a:spLocks/>
          </p:cNvSpPr>
          <p:nvPr/>
        </p:nvSpPr>
        <p:spPr>
          <a:xfrm>
            <a:off x="371094" y="2752344"/>
            <a:ext cx="4315206" cy="45514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kumimoji="1" lang="en-US" altLang="ko-KR" sz="2000" b="1" dirty="0">
                <a:solidFill>
                  <a:srgbClr val="FF0000"/>
                </a:solidFill>
              </a:rPr>
              <a:t>Few Shot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 </a:t>
            </a:r>
            <a:r>
              <a:rPr kumimoji="1" lang="ko-KR" altLang="en-US" sz="2000" b="1" dirty="0">
                <a:solidFill>
                  <a:srgbClr val="002060"/>
                </a:solidFill>
              </a:rPr>
              <a:t>학습</a:t>
            </a:r>
            <a:endParaRPr kumimoji="1" lang="en-US" altLang="ko-KR" sz="2000" b="1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400" b="1" dirty="0">
                <a:solidFill>
                  <a:srgbClr val="FF0000"/>
                </a:solidFill>
              </a:rPr>
              <a:t>학습 예제</a:t>
            </a:r>
            <a:r>
              <a:rPr kumimoji="1" lang="ko-KR" altLang="en-US" sz="1400" dirty="0"/>
              <a:t>를 </a:t>
            </a:r>
            <a:r>
              <a:rPr kumimoji="1" lang="en-US" altLang="ko-KR" sz="1400" dirty="0"/>
              <a:t>0</a:t>
            </a:r>
            <a:r>
              <a:rPr kumimoji="1" lang="ko-KR" altLang="en-US" sz="1400" dirty="0"/>
              <a:t>개</a:t>
            </a:r>
            <a:r>
              <a:rPr kumimoji="1" lang="en-US" altLang="ko-KR" sz="1400" dirty="0"/>
              <a:t>[</a:t>
            </a:r>
            <a:r>
              <a:rPr kumimoji="1" lang="en-US" altLang="ko-KR" sz="1400" b="1" dirty="0"/>
              <a:t>zero-shot</a:t>
            </a:r>
            <a:r>
              <a:rPr kumimoji="1" lang="en-US" altLang="ko-KR" sz="1400" dirty="0"/>
              <a:t>],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</a:t>
            </a:r>
            <a:r>
              <a:rPr kumimoji="1" lang="en-US" altLang="ko-KR" sz="1400" dirty="0"/>
              <a:t>[</a:t>
            </a:r>
            <a:r>
              <a:rPr kumimoji="1" lang="en-US" altLang="ko-KR" sz="1400" b="1" dirty="0"/>
              <a:t>one-shot</a:t>
            </a:r>
            <a:r>
              <a:rPr kumimoji="1" lang="en-US" altLang="ko-KR" sz="1400" dirty="0"/>
              <a:t>],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400" b="1" dirty="0">
                <a:solidFill>
                  <a:srgbClr val="FF0000"/>
                </a:solidFill>
              </a:rPr>
              <a:t>소수 개</a:t>
            </a:r>
            <a:r>
              <a:rPr kumimoji="1" lang="en-US" altLang="ko-KR" sz="1400" dirty="0"/>
              <a:t>[</a:t>
            </a:r>
            <a:r>
              <a:rPr kumimoji="1" lang="en-US" altLang="ko-KR" sz="1400" b="1" dirty="0"/>
              <a:t>few-shot</a:t>
            </a:r>
            <a:r>
              <a:rPr kumimoji="1" lang="en-US" altLang="ko-KR" sz="1400" dirty="0"/>
              <a:t>]</a:t>
            </a:r>
            <a:r>
              <a:rPr kumimoji="1" lang="ko-KR" altLang="en-US" sz="1400" dirty="0"/>
              <a:t> 만을 사용하는 학습 방법</a:t>
            </a:r>
            <a:endParaRPr kumimoji="1"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400" dirty="0"/>
          </a:p>
          <a:p>
            <a:pPr>
              <a:buFont typeface="Wingdings" pitchFamily="2" charset="2"/>
              <a:buChar char="§"/>
            </a:pPr>
            <a:r>
              <a:rPr kumimoji="1" lang="en-US" altLang="ko-KR" sz="2000" b="1" dirty="0">
                <a:solidFill>
                  <a:srgbClr val="002060"/>
                </a:solidFill>
              </a:rPr>
              <a:t>Gradient updates</a:t>
            </a:r>
            <a:r>
              <a:rPr kumimoji="1" lang="ko-KR" altLang="en-US" sz="2000" b="1" dirty="0">
                <a:solidFill>
                  <a:srgbClr val="002060"/>
                </a:solidFill>
              </a:rPr>
              <a:t> 과정이 없음</a:t>
            </a:r>
            <a:endParaRPr kumimoji="1" lang="en-US" altLang="ko-KR" sz="20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2000" b="1" dirty="0">
                <a:solidFill>
                  <a:srgbClr val="002060"/>
                </a:solidFill>
              </a:rPr>
              <a:t>=&gt;</a:t>
            </a:r>
            <a:r>
              <a:rPr kumimoji="1" lang="ko-KR" altLang="en-US" sz="2000" b="1" dirty="0">
                <a:solidFill>
                  <a:srgbClr val="002060"/>
                </a:solidFill>
              </a:rPr>
              <a:t> 인간의 학습 방법과 더 유사</a:t>
            </a:r>
            <a:endParaRPr kumimoji="1" lang="en-US" altLang="ko-KR" sz="2000" b="1" dirty="0">
              <a:solidFill>
                <a:srgbClr val="002060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D34DF7D-B84E-6F40-83E0-A3D6C173056F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r>
              <a:rPr kumimoji="1" lang="en-US" altLang="ko-KR" sz="2600" dirty="0">
                <a:solidFill>
                  <a:srgbClr val="FF0000"/>
                </a:solidFill>
              </a:rPr>
              <a:t>GPT-3</a:t>
            </a:r>
            <a:r>
              <a:rPr kumimoji="1" lang="en-US" altLang="ko-KR" sz="2600" dirty="0"/>
              <a:t>:  Language Models are Few Shot Learners</a:t>
            </a:r>
            <a:endParaRPr kumimoji="1"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973229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87A085-4D50-2D4C-AFDD-CF3D0576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kumimoji="1" lang="en-US" altLang="ko-KR" dirty="0"/>
              <a:t>GPT-2 VS</a:t>
            </a:r>
            <a:r>
              <a:rPr kumimoji="1" lang="ko-KR" altLang="en-US" dirty="0"/>
              <a:t> </a:t>
            </a:r>
            <a:r>
              <a:rPr kumimoji="1" lang="en-US" altLang="ko-KR" dirty="0"/>
              <a:t>GPT-3</a:t>
            </a:r>
            <a:endParaRPr kumimoji="1" lang="ko-KR" altLang="en-US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11BE27DA-33AC-0347-ABE9-B06D5ED5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18" y="2465258"/>
            <a:ext cx="10454491" cy="42156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82815-41FF-8143-B6A9-7B9373184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3419" y="0"/>
            <a:ext cx="7537705" cy="2719782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kumimoji="1" lang="en-US" altLang="ko-KR" sz="1800" b="1" dirty="0">
                <a:solidFill>
                  <a:srgbClr val="002060"/>
                </a:solidFill>
              </a:rPr>
              <a:t>In GPT-2 zero-shot transfer learning </a:t>
            </a:r>
            <a:r>
              <a:rPr kumimoji="1" lang="ko-KR" altLang="en-US" sz="1800" b="1" dirty="0">
                <a:solidFill>
                  <a:srgbClr val="002060"/>
                </a:solidFill>
              </a:rPr>
              <a:t>용어 사용</a:t>
            </a:r>
            <a:endParaRPr kumimoji="1" lang="en-US" altLang="ko-KR" sz="1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kumimoji="1" lang="ko-KR" altLang="en-US" sz="1100" dirty="0"/>
              <a:t>기존 </a:t>
            </a:r>
            <a:r>
              <a:rPr kumimoji="1" lang="en-US" altLang="ko-KR" sz="1100" dirty="0"/>
              <a:t>pre-training &amp; fine-tuning</a:t>
            </a:r>
            <a:r>
              <a:rPr kumimoji="1" lang="ko-KR" altLang="en-US" sz="1100" dirty="0"/>
              <a:t>시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transfer learning</a:t>
            </a:r>
            <a:r>
              <a:rPr kumimoji="1" lang="ko-KR" altLang="en-US" sz="1100" dirty="0"/>
              <a:t> 사용</a:t>
            </a:r>
            <a:endParaRPr kumimoji="1" lang="en-US" altLang="ko-KR" sz="1100" dirty="0"/>
          </a:p>
          <a:p>
            <a:pPr marL="0" indent="0">
              <a:buNone/>
            </a:pPr>
            <a:r>
              <a:rPr kumimoji="1" lang="en-US" altLang="ko-KR" sz="1100" dirty="0"/>
              <a:t>	no weight update = zero-shot</a:t>
            </a:r>
          </a:p>
          <a:p>
            <a:pPr marL="0" indent="0">
              <a:buNone/>
            </a:pPr>
            <a:r>
              <a:rPr kumimoji="1" lang="en-US" altLang="ko-KR" sz="1100" dirty="0"/>
              <a:t>	weight update</a:t>
            </a:r>
            <a:r>
              <a:rPr kumimoji="1" lang="ko-KR" altLang="en-US" sz="1100" dirty="0"/>
              <a:t>가 없더라도 </a:t>
            </a:r>
            <a:r>
              <a:rPr kumimoji="1" lang="en-US" altLang="ko-KR" sz="1100" b="1" dirty="0">
                <a:solidFill>
                  <a:srgbClr val="FF0000"/>
                </a:solidFill>
              </a:rPr>
              <a:t>few-shot</a:t>
            </a:r>
            <a:r>
              <a:rPr kumimoji="1" lang="ko-KR" altLang="en-US" sz="1100" dirty="0"/>
              <a:t> 학습 예제를 제공함으로 실제는 </a:t>
            </a:r>
            <a:r>
              <a:rPr kumimoji="1" lang="en-US" altLang="ko-KR" sz="1100" dirty="0"/>
              <a:t>zero-example</a:t>
            </a:r>
            <a:r>
              <a:rPr kumimoji="1" lang="ko-KR" altLang="en-US" sz="1100" dirty="0"/>
              <a:t>이 아님</a:t>
            </a:r>
            <a:endParaRPr kumimoji="1" lang="en-US" altLang="ko-KR" sz="1100" dirty="0"/>
          </a:p>
          <a:p>
            <a:pPr marL="0" indent="0">
              <a:buNone/>
            </a:pPr>
            <a:endParaRPr kumimoji="1" lang="en-US" altLang="ko-KR" sz="600" dirty="0"/>
          </a:p>
          <a:p>
            <a:pPr>
              <a:buFont typeface="Wingdings" pitchFamily="2" charset="2"/>
              <a:buChar char="§"/>
            </a:pPr>
            <a:r>
              <a:rPr kumimoji="1" lang="en-US" altLang="ko-KR" sz="1800" b="1" dirty="0">
                <a:solidFill>
                  <a:srgbClr val="002060"/>
                </a:solidFill>
              </a:rPr>
              <a:t>In GPT-3</a:t>
            </a:r>
            <a:r>
              <a:rPr kumimoji="1" lang="ko-KR" altLang="en-US" sz="1800" b="1" dirty="0">
                <a:solidFill>
                  <a:srgbClr val="002060"/>
                </a:solidFill>
              </a:rPr>
              <a:t> 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meta learning</a:t>
            </a:r>
            <a:r>
              <a:rPr kumimoji="1" lang="en-US" altLang="ko-KR" sz="18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1800" b="1" dirty="0">
                <a:solidFill>
                  <a:srgbClr val="002060"/>
                </a:solidFill>
              </a:rPr>
              <a:t>용어 사용</a:t>
            </a:r>
            <a:endParaRPr kumimoji="1" lang="en-US" altLang="ko-KR" sz="1800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r>
              <a:rPr kumimoji="1" lang="en-US" altLang="ko-KR" sz="1100" dirty="0"/>
              <a:t>Outer-loop, Inner-loop (in-context learning)</a:t>
            </a:r>
          </a:p>
        </p:txBody>
      </p:sp>
    </p:spTree>
    <p:extLst>
      <p:ext uri="{BB962C8B-B14F-4D97-AF65-F5344CB8AC3E}">
        <p14:creationId xmlns:p14="http://schemas.microsoft.com/office/powerpoint/2010/main" val="3691433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C70990E-FE2B-0044-9589-22AFE2496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9147" y="1085804"/>
            <a:ext cx="3802251" cy="5571066"/>
          </a:xfrm>
          <a:prstGeom prst="rect">
            <a:avLst/>
          </a:prstGeom>
        </p:spPr>
      </p:pic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2B229E-5A77-F746-B38F-484B46DDA0F1}"/>
              </a:ext>
            </a:extLst>
          </p:cNvPr>
          <p:cNvSpPr/>
          <p:nvPr/>
        </p:nvSpPr>
        <p:spPr>
          <a:xfrm>
            <a:off x="2671184" y="320524"/>
            <a:ext cx="6849632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3200" b="1" dirty="0"/>
              <a:t>Original</a:t>
            </a:r>
            <a:r>
              <a:rPr lang="en-US" altLang="ko-KR" sz="3200" b="1" dirty="0">
                <a:solidFill>
                  <a:srgbClr val="FF0000"/>
                </a:solidFill>
              </a:rPr>
              <a:t> Transformer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architecture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93C6B-364C-5D49-B372-6C2836ADEDCC}"/>
              </a:ext>
            </a:extLst>
          </p:cNvPr>
          <p:cNvSpPr/>
          <p:nvPr/>
        </p:nvSpPr>
        <p:spPr>
          <a:xfrm>
            <a:off x="5897643" y="1058137"/>
            <a:ext cx="2676021" cy="5289500"/>
          </a:xfrm>
          <a:prstGeom prst="rect">
            <a:avLst/>
          </a:prstGeom>
          <a:noFill/>
          <a:ln w="38100">
            <a:solidFill>
              <a:srgbClr val="FAAE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8E9F4-5C0F-2346-9922-B52770E8DEDB}"/>
              </a:ext>
            </a:extLst>
          </p:cNvPr>
          <p:cNvSpPr txBox="1"/>
          <p:nvPr/>
        </p:nvSpPr>
        <p:spPr>
          <a:xfrm>
            <a:off x="1112782" y="3230015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“</a:t>
            </a:r>
            <a:r>
              <a:rPr kumimoji="1" lang="ko-KR" altLang="en-US" b="1" dirty="0"/>
              <a:t>나는 학교에 간다</a:t>
            </a:r>
            <a:r>
              <a:rPr kumimoji="1" lang="en-US" altLang="ko-KR" b="1" dirty="0"/>
              <a:t>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D9E85-B2D0-0046-9F34-2A36A50428E2}"/>
              </a:ext>
            </a:extLst>
          </p:cNvPr>
          <p:cNvSpPr txBox="1"/>
          <p:nvPr/>
        </p:nvSpPr>
        <p:spPr>
          <a:xfrm>
            <a:off x="8763362" y="3244334"/>
            <a:ext cx="276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I -&gt; go -&gt; to -&gt; school</a:t>
            </a:r>
            <a:endParaRPr kumimoji="1"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8430F-2A03-E549-836D-A636412E6E98}"/>
              </a:ext>
            </a:extLst>
          </p:cNvPr>
          <p:cNvSpPr txBox="1"/>
          <p:nvPr/>
        </p:nvSpPr>
        <p:spPr>
          <a:xfrm>
            <a:off x="8789389" y="4671803"/>
            <a:ext cx="283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Auto-regressive manner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03110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C5FAD16-7C8F-974E-8311-50407F471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6822" y="643467"/>
            <a:ext cx="3802251" cy="55710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D15665-015D-214C-87D8-9891A9126164}"/>
              </a:ext>
            </a:extLst>
          </p:cNvPr>
          <p:cNvSpPr txBox="1"/>
          <p:nvPr/>
        </p:nvSpPr>
        <p:spPr>
          <a:xfrm>
            <a:off x="7679073" y="643467"/>
            <a:ext cx="1499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</a:p>
          <a:p>
            <a:r>
              <a:rPr kumimoji="1" lang="en-US" altLang="ko-KR" b="1" dirty="0"/>
              <a:t>Pre-training</a:t>
            </a:r>
          </a:p>
          <a:p>
            <a:r>
              <a:rPr kumimoji="1" lang="en-US" altLang="ko-KR" b="1" dirty="0"/>
              <a:t>Model</a:t>
            </a:r>
            <a:endParaRPr kumimoji="1" lang="ko-KR" altLang="en-US" b="1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6E1DAD4C-6116-F748-906F-46B21A8CEF2C}"/>
              </a:ext>
            </a:extLst>
          </p:cNvPr>
          <p:cNvSpPr/>
          <p:nvPr/>
        </p:nvSpPr>
        <p:spPr>
          <a:xfrm>
            <a:off x="8743726" y="726514"/>
            <a:ext cx="1517073" cy="169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1DA3F-2D11-8B4B-BE8F-482A1359D87E}"/>
              </a:ext>
            </a:extLst>
          </p:cNvPr>
          <p:cNvSpPr txBox="1"/>
          <p:nvPr/>
        </p:nvSpPr>
        <p:spPr>
          <a:xfrm>
            <a:off x="10260799" y="64346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GPT</a:t>
            </a:r>
            <a:endParaRPr kumimoji="1"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CEF160-E5BB-344D-8AD7-8ADA6755D02D}"/>
              </a:ext>
            </a:extLst>
          </p:cNvPr>
          <p:cNvSpPr txBox="1"/>
          <p:nvPr/>
        </p:nvSpPr>
        <p:spPr>
          <a:xfrm>
            <a:off x="4034684" y="643467"/>
            <a:ext cx="1499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AAEA1"/>
                </a:solidFill>
              </a:rPr>
              <a:t>Encoder</a:t>
            </a:r>
          </a:p>
          <a:p>
            <a:r>
              <a:rPr kumimoji="1" lang="en-US" altLang="ko-KR" b="1" dirty="0">
                <a:solidFill>
                  <a:srgbClr val="FAAEA1"/>
                </a:solidFill>
              </a:rPr>
              <a:t>Pre-training</a:t>
            </a:r>
          </a:p>
          <a:p>
            <a:r>
              <a:rPr kumimoji="1" lang="en-US" altLang="ko-KR" b="1" dirty="0">
                <a:solidFill>
                  <a:srgbClr val="FAAEA1"/>
                </a:solidFill>
              </a:rPr>
              <a:t>Model</a:t>
            </a:r>
            <a:endParaRPr kumimoji="1" lang="ko-KR" altLang="en-US" b="1" dirty="0">
              <a:solidFill>
                <a:srgbClr val="FAAEA1"/>
              </a:solidFill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D9C50130-16DB-A74F-A5A3-B60C1DC5A758}"/>
              </a:ext>
            </a:extLst>
          </p:cNvPr>
          <p:cNvSpPr/>
          <p:nvPr/>
        </p:nvSpPr>
        <p:spPr>
          <a:xfrm rot="10800000">
            <a:off x="2489885" y="743873"/>
            <a:ext cx="1517073" cy="169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11ECFA-E988-7349-A4F1-E7F6C497555A}"/>
              </a:ext>
            </a:extLst>
          </p:cNvPr>
          <p:cNvSpPr txBox="1"/>
          <p:nvPr/>
        </p:nvSpPr>
        <p:spPr>
          <a:xfrm>
            <a:off x="1742370" y="659235"/>
            <a:ext cx="73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AAEA1"/>
                </a:solidFill>
              </a:rPr>
              <a:t>BERT</a:t>
            </a:r>
            <a:endParaRPr kumimoji="1" lang="ko-KR" altLang="en-US" b="1" dirty="0">
              <a:solidFill>
                <a:srgbClr val="FAAEA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1F73A2-43B2-504E-B688-64BF3ADA6C2E}"/>
              </a:ext>
            </a:extLst>
          </p:cNvPr>
          <p:cNvSpPr/>
          <p:nvPr/>
        </p:nvSpPr>
        <p:spPr>
          <a:xfrm>
            <a:off x="5799989" y="539091"/>
            <a:ext cx="3378662" cy="5289500"/>
          </a:xfrm>
          <a:prstGeom prst="rect">
            <a:avLst/>
          </a:prstGeom>
          <a:noFill/>
          <a:ln w="38100">
            <a:solidFill>
              <a:srgbClr val="FAAE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5A4895-D619-E54B-A1A6-0EB1F695D022}"/>
              </a:ext>
            </a:extLst>
          </p:cNvPr>
          <p:cNvSpPr/>
          <p:nvPr/>
        </p:nvSpPr>
        <p:spPr>
          <a:xfrm>
            <a:off x="5978013" y="2517058"/>
            <a:ext cx="1160206" cy="806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374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8B5D8-AF02-AA42-BC1C-19DB4289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BERT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GPT</a:t>
            </a:r>
            <a:r>
              <a:rPr kumimoji="1" lang="ko-KR" altLang="en-US" dirty="0"/>
              <a:t> 비교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864B0C8-49B5-1C43-9A15-C3B8A00F9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547647"/>
              </p:ext>
            </p:extLst>
          </p:nvPr>
        </p:nvGraphicFramePr>
        <p:xfrm>
          <a:off x="838201" y="1616620"/>
          <a:ext cx="10515597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743">
                  <a:extLst>
                    <a:ext uri="{9D8B030D-6E8A-4147-A177-3AD203B41FA5}">
                      <a16:colId xmlns:a16="http://schemas.microsoft.com/office/drawing/2014/main" val="1316493164"/>
                    </a:ext>
                  </a:extLst>
                </a:gridCol>
                <a:gridCol w="5826034">
                  <a:extLst>
                    <a:ext uri="{9D8B030D-6E8A-4147-A177-3AD203B41FA5}">
                      <a16:colId xmlns:a16="http://schemas.microsoft.com/office/drawing/2014/main" val="3489255320"/>
                    </a:ext>
                  </a:extLst>
                </a:gridCol>
                <a:gridCol w="3045820">
                  <a:extLst>
                    <a:ext uri="{9D8B030D-6E8A-4147-A177-3AD203B41FA5}">
                      <a16:colId xmlns:a16="http://schemas.microsoft.com/office/drawing/2014/main" val="398698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BERT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GPT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13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단어 열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Encoding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벡터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단어 열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N+1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단어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965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모델 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양방향 문맥 정보 활용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단방향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문맥 정보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19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사전 학습 태스크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임의의 단어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masking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주위 문맥으로 해당 단어 맞추기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이전 단어 열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다음 단어 예측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47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동일 문장이라도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random masking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위치에 따라 서로 다른 정보 학습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(-&gt;random masking)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을 수 차례 반복하여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동일 문장이면 동일 정보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858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969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CA637-4F62-CA4F-AFBF-C958B51D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173" y="2279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Self-attention mechanism</a:t>
            </a:r>
            <a:endParaRPr kumimoji="1"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E820452-DE42-FB45-AD88-269615A6C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97426"/>
              </p:ext>
            </p:extLst>
          </p:nvPr>
        </p:nvGraphicFramePr>
        <p:xfrm>
          <a:off x="4660020" y="2218595"/>
          <a:ext cx="275493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733">
                  <a:extLst>
                    <a:ext uri="{9D8B030D-6E8A-4147-A177-3AD203B41FA5}">
                      <a16:colId xmlns:a16="http://schemas.microsoft.com/office/drawing/2014/main" val="1884015357"/>
                    </a:ext>
                  </a:extLst>
                </a:gridCol>
                <a:gridCol w="688733">
                  <a:extLst>
                    <a:ext uri="{9D8B030D-6E8A-4147-A177-3AD203B41FA5}">
                      <a16:colId xmlns:a16="http://schemas.microsoft.com/office/drawing/2014/main" val="2524810617"/>
                    </a:ext>
                  </a:extLst>
                </a:gridCol>
                <a:gridCol w="688733">
                  <a:extLst>
                    <a:ext uri="{9D8B030D-6E8A-4147-A177-3AD203B41FA5}">
                      <a16:colId xmlns:a16="http://schemas.microsoft.com/office/drawing/2014/main" val="1101710397"/>
                    </a:ext>
                  </a:extLst>
                </a:gridCol>
                <a:gridCol w="688733">
                  <a:extLst>
                    <a:ext uri="{9D8B030D-6E8A-4147-A177-3AD203B41FA5}">
                      <a16:colId xmlns:a16="http://schemas.microsoft.com/office/drawing/2014/main" val="2491610790"/>
                    </a:ext>
                  </a:extLst>
                </a:gridCol>
              </a:tblGrid>
              <a:tr h="356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836608"/>
                  </a:ext>
                </a:extLst>
              </a:tr>
              <a:tr h="3567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15901"/>
                  </a:ext>
                </a:extLst>
              </a:tr>
              <a:tr h="3567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97997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0B77D06-C0A9-3949-AA7D-31ED45D4F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7" y="1989989"/>
            <a:ext cx="1899313" cy="3298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4F15AD-FABA-A149-A037-10FB9CB62184}"/>
              </a:ext>
            </a:extLst>
          </p:cNvPr>
          <p:cNvSpPr txBox="1"/>
          <p:nvPr/>
        </p:nvSpPr>
        <p:spPr>
          <a:xfrm>
            <a:off x="355676" y="1632574"/>
            <a:ext cx="354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b="1" dirty="0">
                <a:solidFill>
                  <a:srgbClr val="002060"/>
                </a:solidFill>
              </a:rPr>
              <a:t>Transformer Encoder model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D054999-8626-5941-9E3F-0D2792195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660810"/>
              </p:ext>
            </p:extLst>
          </p:nvPr>
        </p:nvGraphicFramePr>
        <p:xfrm>
          <a:off x="2435620" y="2217875"/>
          <a:ext cx="1463783" cy="109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783">
                  <a:extLst>
                    <a:ext uri="{9D8B030D-6E8A-4147-A177-3AD203B41FA5}">
                      <a16:colId xmlns:a16="http://schemas.microsoft.com/office/drawing/2014/main" val="3216143709"/>
                    </a:ext>
                  </a:extLst>
                </a:gridCol>
              </a:tblGrid>
              <a:tr h="36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백설공주가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687429"/>
                  </a:ext>
                </a:extLst>
              </a:tr>
              <a:tr h="36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rgbClr val="0070C0"/>
                          </a:solidFill>
                        </a:rPr>
                        <a:t>독사과를</a:t>
                      </a:r>
                      <a:endParaRPr lang="ko-KR" altLang="en-US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970904"/>
                  </a:ext>
                </a:extLst>
              </a:tr>
              <a:tr h="36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먹었다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562077"/>
                  </a:ext>
                </a:extLst>
              </a:tr>
            </a:tbl>
          </a:graphicData>
        </a:graphic>
      </p:graphicFrame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FA032D27-7737-AB49-8DD8-B51DCA8CE09E}"/>
              </a:ext>
            </a:extLst>
          </p:cNvPr>
          <p:cNvSpPr/>
          <p:nvPr/>
        </p:nvSpPr>
        <p:spPr>
          <a:xfrm>
            <a:off x="4026852" y="2609712"/>
            <a:ext cx="495300" cy="31432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C70CB-477E-274C-BCB2-CFD5AE11F877}"/>
              </a:ext>
            </a:extLst>
          </p:cNvPr>
          <p:cNvSpPr txBox="1"/>
          <p:nvPr/>
        </p:nvSpPr>
        <p:spPr>
          <a:xfrm>
            <a:off x="2417894" y="3410563"/>
            <a:ext cx="4793300" cy="261610"/>
          </a:xfrm>
          <a:prstGeom prst="rect">
            <a:avLst/>
          </a:prstGeom>
          <a:solidFill>
            <a:srgbClr val="F3FFDB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[1] </a:t>
            </a:r>
            <a:r>
              <a:rPr kumimoji="1" lang="ko-KR" altLang="en-US" sz="1050" b="1" dirty="0"/>
              <a:t>각각의</a:t>
            </a:r>
            <a:r>
              <a:rPr kumimoji="1" lang="ko-KR" altLang="en-US" sz="1050" dirty="0"/>
              <a:t> </a:t>
            </a:r>
            <a:r>
              <a:rPr kumimoji="1" lang="ko-KR" altLang="en-US" sz="1050" b="1" dirty="0"/>
              <a:t>단어</a:t>
            </a:r>
            <a:r>
              <a:rPr kumimoji="1" lang="ko-KR" altLang="en-US" sz="1050" dirty="0"/>
              <a:t>들을 </a:t>
            </a:r>
            <a:r>
              <a:rPr kumimoji="1" lang="ko-KR" altLang="en-US" sz="1050" dirty="0" err="1"/>
              <a:t>딥러닝</a:t>
            </a:r>
            <a:r>
              <a:rPr kumimoji="1" lang="ko-KR" altLang="en-US" sz="1050" dirty="0"/>
              <a:t> 모델이 처리할 수 있는 벡터</a:t>
            </a:r>
            <a:r>
              <a:rPr kumimoji="1" lang="en-US" altLang="ko-KR" sz="1050" dirty="0"/>
              <a:t>(</a:t>
            </a:r>
            <a:r>
              <a:rPr kumimoji="1" lang="ko-KR" altLang="en-US" sz="1050" b="1" dirty="0"/>
              <a:t>실수</a:t>
            </a:r>
            <a:r>
              <a:rPr kumimoji="1" lang="en-US" altLang="ko-KR" sz="1050" dirty="0"/>
              <a:t>)</a:t>
            </a:r>
            <a:r>
              <a:rPr kumimoji="1" lang="ko-KR" altLang="en-US" sz="1050" dirty="0"/>
              <a:t>로 </a:t>
            </a:r>
            <a:r>
              <a:rPr kumimoji="1" lang="ko-KR" altLang="en-US" sz="1050" b="1" dirty="0"/>
              <a:t>변환</a:t>
            </a:r>
            <a:r>
              <a:rPr kumimoji="1" lang="ko-KR" altLang="en-US" sz="1050" dirty="0"/>
              <a:t>합니다</a:t>
            </a:r>
            <a:r>
              <a:rPr kumimoji="1" lang="en-US" altLang="ko-KR" sz="1100" dirty="0"/>
              <a:t>.</a:t>
            </a:r>
            <a:endParaRPr kumimoji="1"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BCC4B-F0F5-F24A-A755-BB8F0CB84D69}"/>
              </a:ext>
            </a:extLst>
          </p:cNvPr>
          <p:cNvSpPr txBox="1"/>
          <p:nvPr/>
        </p:nvSpPr>
        <p:spPr>
          <a:xfrm>
            <a:off x="5897498" y="1931650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4</a:t>
            </a:r>
            <a:r>
              <a:rPr kumimoji="1" lang="ko-KR" altLang="en-US" sz="1050" dirty="0"/>
              <a:t>차원의 벡터</a:t>
            </a: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C9C51846-50ED-944E-850F-8A9E824B08BD}"/>
              </a:ext>
            </a:extLst>
          </p:cNvPr>
          <p:cNvSpPr/>
          <p:nvPr/>
        </p:nvSpPr>
        <p:spPr>
          <a:xfrm>
            <a:off x="7680269" y="2609711"/>
            <a:ext cx="495300" cy="31432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314BF1BC-BCD7-854A-878F-9F568CE7BD2D}"/>
              </a:ext>
            </a:extLst>
          </p:cNvPr>
          <p:cNvSpPr/>
          <p:nvPr/>
        </p:nvSpPr>
        <p:spPr>
          <a:xfrm rot="8301792">
            <a:off x="5305733" y="3915219"/>
            <a:ext cx="495300" cy="31432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3E4607CE-62C6-3E4C-ABD2-F8823629D40A}"/>
              </a:ext>
            </a:extLst>
          </p:cNvPr>
          <p:cNvSpPr/>
          <p:nvPr/>
        </p:nvSpPr>
        <p:spPr>
          <a:xfrm rot="3044155">
            <a:off x="6285027" y="3939565"/>
            <a:ext cx="495300" cy="31432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D41C00-8A98-CB4C-8067-D4E2F4CA46F7}"/>
                  </a:ext>
                </a:extLst>
              </p:cNvPr>
              <p:cNvSpPr txBox="1"/>
              <p:nvPr/>
            </p:nvSpPr>
            <p:spPr>
              <a:xfrm>
                <a:off x="6711747" y="3790382"/>
                <a:ext cx="12942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𝐹𝐹𝑁𝑁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D41C00-8A98-CB4C-8067-D4E2F4CA4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747" y="3790382"/>
                <a:ext cx="129426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F6DA95-9261-8345-B15B-638B2680AB58}"/>
                  </a:ext>
                </a:extLst>
              </p:cNvPr>
              <p:cNvSpPr txBox="1"/>
              <p:nvPr/>
            </p:nvSpPr>
            <p:spPr>
              <a:xfrm>
                <a:off x="4448396" y="3770825"/>
                <a:ext cx="997068" cy="388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𝐹𝐹𝑁𝑁</m:t>
                          </m:r>
                        </m:e>
                        <m:sub>
                          <m:r>
                            <a:rPr kumimoji="1"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F6DA95-9261-8345-B15B-638B2680A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396" y="3770825"/>
                <a:ext cx="997068" cy="388889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DC2FD7-4342-0B47-847D-EF6BF19F213D}"/>
                  </a:ext>
                </a:extLst>
              </p:cNvPr>
              <p:cNvSpPr txBox="1"/>
              <p:nvPr/>
            </p:nvSpPr>
            <p:spPr>
              <a:xfrm>
                <a:off x="7429385" y="2190407"/>
                <a:ext cx="9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𝐹𝐹𝑁𝑁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DC2FD7-4342-0B47-847D-EF6BF19F2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385" y="2190407"/>
                <a:ext cx="97443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914760C2-5C2F-A441-93C8-263CE6E10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064285"/>
              </p:ext>
            </p:extLst>
          </p:nvPr>
        </p:nvGraphicFramePr>
        <p:xfrm>
          <a:off x="4371202" y="4463499"/>
          <a:ext cx="10742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131">
                  <a:extLst>
                    <a:ext uri="{9D8B030D-6E8A-4147-A177-3AD203B41FA5}">
                      <a16:colId xmlns:a16="http://schemas.microsoft.com/office/drawing/2014/main" val="1385682012"/>
                    </a:ext>
                  </a:extLst>
                </a:gridCol>
                <a:gridCol w="537131">
                  <a:extLst>
                    <a:ext uri="{9D8B030D-6E8A-4147-A177-3AD203B41FA5}">
                      <a16:colId xmlns:a16="http://schemas.microsoft.com/office/drawing/2014/main" val="4096193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45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81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486873"/>
                  </a:ext>
                </a:extLst>
              </a:tr>
            </a:tbl>
          </a:graphicData>
        </a:graphic>
      </p:graphicFrame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8F9DB2DD-6684-6946-A2A9-F207A9F12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321421"/>
              </p:ext>
            </p:extLst>
          </p:nvPr>
        </p:nvGraphicFramePr>
        <p:xfrm>
          <a:off x="6252066" y="4648919"/>
          <a:ext cx="16427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594">
                  <a:extLst>
                    <a:ext uri="{9D8B030D-6E8A-4147-A177-3AD203B41FA5}">
                      <a16:colId xmlns:a16="http://schemas.microsoft.com/office/drawing/2014/main" val="2599358711"/>
                    </a:ext>
                  </a:extLst>
                </a:gridCol>
                <a:gridCol w="547594">
                  <a:extLst>
                    <a:ext uri="{9D8B030D-6E8A-4147-A177-3AD203B41FA5}">
                      <a16:colId xmlns:a16="http://schemas.microsoft.com/office/drawing/2014/main" val="3033950494"/>
                    </a:ext>
                  </a:extLst>
                </a:gridCol>
                <a:gridCol w="547594">
                  <a:extLst>
                    <a:ext uri="{9D8B030D-6E8A-4147-A177-3AD203B41FA5}">
                      <a16:colId xmlns:a16="http://schemas.microsoft.com/office/drawing/2014/main" val="2342622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6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714958"/>
                  </a:ext>
                </a:extLst>
              </a:tr>
            </a:tbl>
          </a:graphicData>
        </a:graphic>
      </p:graphicFrame>
      <p:graphicFrame>
        <p:nvGraphicFramePr>
          <p:cNvPr id="26" name="표 22">
            <a:extLst>
              <a:ext uri="{FF2B5EF4-FFF2-40B4-BE49-F238E27FC236}">
                <a16:creationId xmlns:a16="http://schemas.microsoft.com/office/drawing/2014/main" id="{85987FE2-1625-5747-9BF1-4AA6E4BB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149862"/>
              </p:ext>
            </p:extLst>
          </p:nvPr>
        </p:nvGraphicFramePr>
        <p:xfrm>
          <a:off x="8440886" y="2190407"/>
          <a:ext cx="10742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131">
                  <a:extLst>
                    <a:ext uri="{9D8B030D-6E8A-4147-A177-3AD203B41FA5}">
                      <a16:colId xmlns:a16="http://schemas.microsoft.com/office/drawing/2014/main" val="1385682012"/>
                    </a:ext>
                  </a:extLst>
                </a:gridCol>
                <a:gridCol w="537131">
                  <a:extLst>
                    <a:ext uri="{9D8B030D-6E8A-4147-A177-3AD203B41FA5}">
                      <a16:colId xmlns:a16="http://schemas.microsoft.com/office/drawing/2014/main" val="4096193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45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81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486873"/>
                  </a:ext>
                </a:extLst>
              </a:tr>
            </a:tbl>
          </a:graphicData>
        </a:graphic>
      </p:graphicFrame>
      <p:sp>
        <p:nvSpPr>
          <p:cNvPr id="28" name="곱하기 27">
            <a:extLst>
              <a:ext uri="{FF2B5EF4-FFF2-40B4-BE49-F238E27FC236}">
                <a16:creationId xmlns:a16="http://schemas.microsoft.com/office/drawing/2014/main" id="{0627DB7C-59AF-D549-B6A6-C41F74FE92DF}"/>
              </a:ext>
            </a:extLst>
          </p:cNvPr>
          <p:cNvSpPr/>
          <p:nvPr/>
        </p:nvSpPr>
        <p:spPr>
          <a:xfrm>
            <a:off x="5577456" y="4742969"/>
            <a:ext cx="542617" cy="5562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등호 28">
            <a:extLst>
              <a:ext uri="{FF2B5EF4-FFF2-40B4-BE49-F238E27FC236}">
                <a16:creationId xmlns:a16="http://schemas.microsoft.com/office/drawing/2014/main" id="{EC2A4C44-4DB7-6346-BE8F-1F5EA970F5EA}"/>
              </a:ext>
            </a:extLst>
          </p:cNvPr>
          <p:cNvSpPr/>
          <p:nvPr/>
        </p:nvSpPr>
        <p:spPr>
          <a:xfrm>
            <a:off x="8138163" y="4751256"/>
            <a:ext cx="495300" cy="55626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024721-0BBE-6C4D-BC63-B21F037B6C4A}"/>
              </a:ext>
            </a:extLst>
          </p:cNvPr>
          <p:cNvSpPr txBox="1"/>
          <p:nvPr/>
        </p:nvSpPr>
        <p:spPr>
          <a:xfrm>
            <a:off x="8876778" y="4766696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(                       )</a:t>
            </a:r>
            <a:endParaRPr kumimoji="1" lang="ko-KR" altLang="en-US" dirty="0"/>
          </a:p>
        </p:txBody>
      </p:sp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4918E90C-D8E8-404C-B2F6-820104D34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511244"/>
              </p:ext>
            </p:extLst>
          </p:nvPr>
        </p:nvGraphicFramePr>
        <p:xfrm>
          <a:off x="9946782" y="4473126"/>
          <a:ext cx="171413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378">
                  <a:extLst>
                    <a:ext uri="{9D8B030D-6E8A-4147-A177-3AD203B41FA5}">
                      <a16:colId xmlns:a16="http://schemas.microsoft.com/office/drawing/2014/main" val="4032884284"/>
                    </a:ext>
                  </a:extLst>
                </a:gridCol>
                <a:gridCol w="571378">
                  <a:extLst>
                    <a:ext uri="{9D8B030D-6E8A-4147-A177-3AD203B41FA5}">
                      <a16:colId xmlns:a16="http://schemas.microsoft.com/office/drawing/2014/main" val="550983662"/>
                    </a:ext>
                  </a:extLst>
                </a:gridCol>
                <a:gridCol w="571378">
                  <a:extLst>
                    <a:ext uri="{9D8B030D-6E8A-4147-A177-3AD203B41FA5}">
                      <a16:colId xmlns:a16="http://schemas.microsoft.com/office/drawing/2014/main" val="3382587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04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3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993330"/>
                  </a:ext>
                </a:extLst>
              </a:tr>
            </a:tbl>
          </a:graphicData>
        </a:graphic>
      </p:graphicFrame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6E0A6D0D-C8AA-A440-9A06-F8E484129D63}"/>
              </a:ext>
            </a:extLst>
          </p:cNvPr>
          <p:cNvSpPr/>
          <p:nvPr/>
        </p:nvSpPr>
        <p:spPr>
          <a:xfrm>
            <a:off x="9699132" y="2609710"/>
            <a:ext cx="495300" cy="31432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3" name="표 22">
            <a:extLst>
              <a:ext uri="{FF2B5EF4-FFF2-40B4-BE49-F238E27FC236}">
                <a16:creationId xmlns:a16="http://schemas.microsoft.com/office/drawing/2014/main" id="{99D90B5C-8A18-6F40-BD29-B8764FC56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764215"/>
              </p:ext>
            </p:extLst>
          </p:nvPr>
        </p:nvGraphicFramePr>
        <p:xfrm>
          <a:off x="10378416" y="2190407"/>
          <a:ext cx="10742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131">
                  <a:extLst>
                    <a:ext uri="{9D8B030D-6E8A-4147-A177-3AD203B41FA5}">
                      <a16:colId xmlns:a16="http://schemas.microsoft.com/office/drawing/2014/main" val="1385682012"/>
                    </a:ext>
                  </a:extLst>
                </a:gridCol>
                <a:gridCol w="537131">
                  <a:extLst>
                    <a:ext uri="{9D8B030D-6E8A-4147-A177-3AD203B41FA5}">
                      <a16:colId xmlns:a16="http://schemas.microsoft.com/office/drawing/2014/main" val="4096193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45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81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486873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F6747827-B6A8-6B44-B1F8-61632FDD3D68}"/>
              </a:ext>
            </a:extLst>
          </p:cNvPr>
          <p:cNvSpPr txBox="1"/>
          <p:nvPr/>
        </p:nvSpPr>
        <p:spPr>
          <a:xfrm>
            <a:off x="9616209" y="2869061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dirty="0"/>
              <a:t>Weighted</a:t>
            </a:r>
          </a:p>
          <a:p>
            <a:pPr algn="ctr"/>
            <a:r>
              <a:rPr kumimoji="1" lang="en-US" altLang="ko-KR" sz="1100" dirty="0"/>
              <a:t>sum</a:t>
            </a:r>
            <a:endParaRPr kumimoji="1" lang="ko-KR" altLang="en-US" sz="1100" dirty="0"/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C39F5BC7-870E-3642-99E9-0604835C75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63" t="10715" r="3972" b="7259"/>
          <a:stretch/>
        </p:blipFill>
        <p:spPr>
          <a:xfrm>
            <a:off x="6885083" y="411392"/>
            <a:ext cx="3957404" cy="5937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283D7E-3C2A-8645-89B6-2AEDE80C6C94}"/>
              </a:ext>
            </a:extLst>
          </p:cNvPr>
          <p:cNvSpPr txBox="1"/>
          <p:nvPr/>
        </p:nvSpPr>
        <p:spPr>
          <a:xfrm>
            <a:off x="6848819" y="1008924"/>
            <a:ext cx="79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0070C0"/>
                </a:solidFill>
              </a:rPr>
              <a:t>Q</a:t>
            </a:r>
            <a:r>
              <a:rPr kumimoji="1" lang="en-US" altLang="ko-KR" sz="1200" dirty="0"/>
              <a:t>: query</a:t>
            </a:r>
          </a:p>
          <a:p>
            <a:r>
              <a:rPr kumimoji="1" lang="en-US" altLang="ko-KR" sz="1200" dirty="0"/>
              <a:t>K: key</a:t>
            </a:r>
          </a:p>
          <a:p>
            <a:r>
              <a:rPr kumimoji="1" lang="en-US" altLang="ko-KR" sz="1200" dirty="0"/>
              <a:t>V: value</a:t>
            </a:r>
            <a:endParaRPr kumimoji="1"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53CC6C-33EA-9F49-B6EF-4F358F953CDD}"/>
              </a:ext>
            </a:extLst>
          </p:cNvPr>
          <p:cNvSpPr txBox="1"/>
          <p:nvPr/>
        </p:nvSpPr>
        <p:spPr>
          <a:xfrm>
            <a:off x="6845539" y="1954161"/>
            <a:ext cx="3116559" cy="253916"/>
          </a:xfrm>
          <a:prstGeom prst="rect">
            <a:avLst/>
          </a:prstGeom>
          <a:solidFill>
            <a:srgbClr val="F3FFDB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[2] </a:t>
            </a:r>
            <a:r>
              <a:rPr kumimoji="1" lang="en-US" altLang="ko-KR" sz="1050" b="1" dirty="0"/>
              <a:t>FFNN(Q,K,V)</a:t>
            </a:r>
            <a:r>
              <a:rPr kumimoji="1" lang="ko-KR" altLang="en-US" sz="1050" dirty="0"/>
              <a:t>을 거치면서 표현을 바꿔줍니다</a:t>
            </a:r>
            <a:r>
              <a:rPr kumimoji="1" lang="en-US" altLang="ko-KR" sz="1050" dirty="0"/>
              <a:t>.</a:t>
            </a:r>
            <a:endParaRPr kumimoji="1" lang="ko-KR" altLang="en-US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8F68CE-20D6-FE48-B57E-6514B9A1D14E}"/>
              </a:ext>
            </a:extLst>
          </p:cNvPr>
          <p:cNvSpPr txBox="1"/>
          <p:nvPr/>
        </p:nvSpPr>
        <p:spPr>
          <a:xfrm>
            <a:off x="4660020" y="5654189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3</a:t>
            </a:r>
            <a:r>
              <a:rPr kumimoji="1" lang="ko-KR" altLang="en-US" sz="1100" dirty="0"/>
              <a:t>*</a:t>
            </a:r>
            <a:r>
              <a:rPr kumimoji="1" lang="en-US" altLang="ko-KR" sz="1100" dirty="0"/>
              <a:t>2</a:t>
            </a:r>
            <a:endParaRPr kumimoji="1"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9CB11C-69A4-AB4C-92F3-77DF7A53E13C}"/>
              </a:ext>
            </a:extLst>
          </p:cNvPr>
          <p:cNvSpPr txBox="1"/>
          <p:nvPr/>
        </p:nvSpPr>
        <p:spPr>
          <a:xfrm>
            <a:off x="6843427" y="5636213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2</a:t>
            </a:r>
            <a:r>
              <a:rPr kumimoji="1" lang="ko-KR" altLang="en-US" sz="1100" dirty="0"/>
              <a:t>*</a:t>
            </a:r>
            <a:r>
              <a:rPr kumimoji="1" lang="en-US" altLang="ko-KR" sz="1100" dirty="0"/>
              <a:t>3</a:t>
            </a:r>
            <a:endParaRPr kumimoji="1" lang="ko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F11C0A-1A87-494F-A847-949C63047BC3}"/>
              </a:ext>
            </a:extLst>
          </p:cNvPr>
          <p:cNvSpPr txBox="1"/>
          <p:nvPr/>
        </p:nvSpPr>
        <p:spPr>
          <a:xfrm>
            <a:off x="10191240" y="5640089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3</a:t>
            </a:r>
            <a:r>
              <a:rPr kumimoji="1" lang="ko-KR" altLang="en-US" sz="1100" dirty="0"/>
              <a:t>*</a:t>
            </a:r>
            <a:r>
              <a:rPr kumimoji="1" lang="en-US" altLang="ko-KR" sz="1100" dirty="0"/>
              <a:t>3</a:t>
            </a:r>
            <a:endParaRPr kumimoji="1"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10E34F-F2B4-A14B-AA87-64999A9B6718}"/>
              </a:ext>
            </a:extLst>
          </p:cNvPr>
          <p:cNvSpPr txBox="1"/>
          <p:nvPr/>
        </p:nvSpPr>
        <p:spPr>
          <a:xfrm>
            <a:off x="9953643" y="4262758"/>
            <a:ext cx="1715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/>
              <a:t>단어가 </a:t>
            </a:r>
            <a:r>
              <a:rPr kumimoji="1" lang="en-US" altLang="ko-KR" sz="1050" dirty="0"/>
              <a:t>10</a:t>
            </a:r>
            <a:r>
              <a:rPr kumimoji="1" lang="ko-KR" altLang="en-US" sz="1050" dirty="0"/>
              <a:t>개라면</a:t>
            </a:r>
            <a:r>
              <a:rPr kumimoji="1" lang="en-US" altLang="ko-KR" sz="1050" dirty="0"/>
              <a:t>?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10</a:t>
            </a:r>
            <a:r>
              <a:rPr kumimoji="1" lang="ko-KR" altLang="en-US" sz="1050" dirty="0"/>
              <a:t>*</a:t>
            </a:r>
            <a:r>
              <a:rPr kumimoji="1" lang="en-US" altLang="ko-KR" sz="1050" dirty="0"/>
              <a:t>10</a:t>
            </a:r>
            <a:endParaRPr kumimoji="1" lang="ko-KR" altLang="en-US" sz="1050" dirty="0"/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867C7D81-E739-7B48-90A7-54F5F52C1441}"/>
              </a:ext>
            </a:extLst>
          </p:cNvPr>
          <p:cNvSpPr/>
          <p:nvPr/>
        </p:nvSpPr>
        <p:spPr>
          <a:xfrm rot="18511901">
            <a:off x="9946782" y="3628677"/>
            <a:ext cx="495300" cy="31432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B3ABE27-40B2-4646-A22B-4627F423AA85}"/>
              </a:ext>
            </a:extLst>
          </p:cNvPr>
          <p:cNvCxnSpPr/>
          <p:nvPr/>
        </p:nvCxnSpPr>
        <p:spPr>
          <a:xfrm flipV="1">
            <a:off x="9358479" y="5109463"/>
            <a:ext cx="667728" cy="588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6C0FF0E-3BA5-9649-816F-6CAF555FB50F}"/>
              </a:ext>
            </a:extLst>
          </p:cNvPr>
          <p:cNvSpPr txBox="1"/>
          <p:nvPr/>
        </p:nvSpPr>
        <p:spPr>
          <a:xfrm>
            <a:off x="8664620" y="5752494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 err="1">
                <a:solidFill>
                  <a:srgbClr val="0070C0"/>
                </a:solidFill>
              </a:rPr>
              <a:t>독사과를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–</a:t>
            </a:r>
            <a:r>
              <a:rPr kumimoji="1" lang="ko-KR" altLang="en-US" sz="1000" dirty="0"/>
              <a:t> 백설공주가</a:t>
            </a:r>
            <a:endParaRPr kumimoji="1" lang="en-US" altLang="ko-KR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BFB05B-FB03-E943-8D14-CE91A56C8E33}"/>
              </a:ext>
            </a:extLst>
          </p:cNvPr>
          <p:cNvSpPr txBox="1"/>
          <p:nvPr/>
        </p:nvSpPr>
        <p:spPr>
          <a:xfrm>
            <a:off x="9938521" y="4825984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/>
              <a:t>가중치</a:t>
            </a:r>
            <a:endParaRPr kumimoji="1" lang="en-US" altLang="ko-KR" sz="1000" dirty="0"/>
          </a:p>
          <a:p>
            <a:pPr algn="ctr"/>
            <a:r>
              <a:rPr kumimoji="1" lang="en-US" altLang="ko-KR" sz="1000" dirty="0"/>
              <a:t>0.2</a:t>
            </a:r>
            <a:endParaRPr kumimoji="1" lang="ko-KR" altLang="en-U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D4D219-0845-794C-872D-B6DC481CAED7}"/>
              </a:ext>
            </a:extLst>
          </p:cNvPr>
          <p:cNvSpPr txBox="1"/>
          <p:nvPr/>
        </p:nvSpPr>
        <p:spPr>
          <a:xfrm>
            <a:off x="10892810" y="5764807"/>
            <a:ext cx="1237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 err="1">
                <a:solidFill>
                  <a:srgbClr val="0070C0"/>
                </a:solidFill>
              </a:rPr>
              <a:t>독사과를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–</a:t>
            </a:r>
            <a:r>
              <a:rPr kumimoji="1" lang="ko-KR" altLang="en-US" sz="1000" dirty="0"/>
              <a:t> 먹었다</a:t>
            </a:r>
            <a:endParaRPr kumimoji="1" lang="en-US" altLang="ko-KR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BC4C86-845D-B240-B7CF-5C7FA94F2BB7}"/>
              </a:ext>
            </a:extLst>
          </p:cNvPr>
          <p:cNvSpPr txBox="1"/>
          <p:nvPr/>
        </p:nvSpPr>
        <p:spPr>
          <a:xfrm>
            <a:off x="11087098" y="4825984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/>
              <a:t>가중치</a:t>
            </a:r>
            <a:endParaRPr kumimoji="1" lang="en-US" altLang="ko-KR" sz="1000" dirty="0"/>
          </a:p>
          <a:p>
            <a:pPr algn="ctr"/>
            <a:r>
              <a:rPr kumimoji="1" lang="en-US" altLang="ko-KR" sz="1000" dirty="0"/>
              <a:t>0.7</a:t>
            </a:r>
            <a:endParaRPr kumimoji="1" lang="ko-KR" altLang="en-US" sz="10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DFAAE03-D956-C848-913B-5974623894BA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11234742" y="5109463"/>
            <a:ext cx="276988" cy="65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EB0C312-2826-4F43-B4FB-A9A2BCFD48DF}"/>
              </a:ext>
            </a:extLst>
          </p:cNvPr>
          <p:cNvSpPr txBox="1"/>
          <p:nvPr/>
        </p:nvSpPr>
        <p:spPr>
          <a:xfrm>
            <a:off x="10629175" y="4962725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0.1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0CB996-EFB4-B441-827F-86D378596834}"/>
              </a:ext>
            </a:extLst>
          </p:cNvPr>
          <p:cNvSpPr txBox="1"/>
          <p:nvPr/>
        </p:nvSpPr>
        <p:spPr>
          <a:xfrm>
            <a:off x="2433205" y="1935497"/>
            <a:ext cx="3485249" cy="253916"/>
          </a:xfrm>
          <a:prstGeom prst="rect">
            <a:avLst/>
          </a:prstGeom>
          <a:solidFill>
            <a:srgbClr val="F3FFDB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[0]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“</a:t>
            </a:r>
            <a:r>
              <a:rPr kumimoji="1" lang="ko-KR" altLang="en-US" sz="1050" dirty="0"/>
              <a:t>백설공주가 </a:t>
            </a:r>
            <a:r>
              <a:rPr kumimoji="1" lang="ko-KR" altLang="en-US" sz="1050" dirty="0" err="1"/>
              <a:t>독사과를</a:t>
            </a:r>
            <a:r>
              <a:rPr kumimoji="1" lang="ko-KR" altLang="en-US" sz="1050" dirty="0"/>
              <a:t> 먹었다</a:t>
            </a:r>
            <a:r>
              <a:rPr kumimoji="1" lang="en-US" altLang="ko-KR" sz="1050" dirty="0"/>
              <a:t>.”</a:t>
            </a:r>
            <a:r>
              <a:rPr kumimoji="1" lang="ko-KR" altLang="en-US" sz="1050" b="1" dirty="0"/>
              <a:t>문장</a:t>
            </a:r>
            <a:r>
              <a:rPr kumimoji="1" lang="ko-KR" altLang="en-US" sz="1050" dirty="0"/>
              <a:t>이 </a:t>
            </a:r>
            <a:r>
              <a:rPr kumimoji="1" lang="ko-KR" altLang="en-US" sz="1050" b="1" dirty="0"/>
              <a:t>입력</a:t>
            </a:r>
            <a:r>
              <a:rPr kumimoji="1" lang="ko-KR" altLang="en-US" sz="1050" dirty="0"/>
              <a:t> 됩니다</a:t>
            </a:r>
            <a:r>
              <a:rPr kumimoji="1" lang="en-US" altLang="ko-KR" sz="1050" dirty="0"/>
              <a:t>.</a:t>
            </a:r>
            <a:r>
              <a:rPr kumimoji="1" lang="ko-KR" altLang="en-US" sz="1050" dirty="0"/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FD12D6-F5C7-B045-87A3-777DE7591FF6}"/>
              </a:ext>
            </a:extLst>
          </p:cNvPr>
          <p:cNvSpPr txBox="1"/>
          <p:nvPr/>
        </p:nvSpPr>
        <p:spPr>
          <a:xfrm>
            <a:off x="7849970" y="3986973"/>
            <a:ext cx="4352474" cy="253916"/>
          </a:xfrm>
          <a:prstGeom prst="rect">
            <a:avLst/>
          </a:prstGeom>
          <a:solidFill>
            <a:srgbClr val="F3FFDB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[3] </a:t>
            </a:r>
            <a:r>
              <a:rPr kumimoji="1" lang="ko-KR" altLang="en-US" sz="1050" dirty="0"/>
              <a:t>모든 단어와 단어 쌍 사이에 가지는 서로 간에 가중치가 계산된다</a:t>
            </a:r>
            <a:r>
              <a:rPr kumimoji="1" lang="en-US" altLang="ko-KR" sz="1050" dirty="0"/>
              <a:t>.</a:t>
            </a:r>
            <a:endParaRPr kumimoji="1" lang="ko-KR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F5F4DE1-47C8-9443-B4BD-8793105758DC}"/>
                  </a:ext>
                </a:extLst>
              </p:cNvPr>
              <p:cNvSpPr txBox="1"/>
              <p:nvPr/>
            </p:nvSpPr>
            <p:spPr>
              <a:xfrm>
                <a:off x="10370419" y="1413194"/>
                <a:ext cx="12266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dirty="0"/>
                  <a:t>[0]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000" i="1">
                            <a:latin typeface="Cambria Math" panose="02040503050406030204" pitchFamily="18" charset="0"/>
                          </a:rPr>
                          <m:t>𝐹𝐹𝑁𝑁</m:t>
                        </m:r>
                      </m:e>
                      <m:sub>
                        <m:r>
                          <a:rPr kumimoji="1" lang="en-US" altLang="ko-KR" sz="1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000" dirty="0"/>
                  <a:t>*</a:t>
                </a:r>
                <a:r>
                  <a:rPr kumimoji="1" lang="en-US" altLang="ko-KR" sz="1000" dirty="0"/>
                  <a:t>0.2</a:t>
                </a:r>
              </a:p>
              <a:p>
                <a:r>
                  <a:rPr kumimoji="1" lang="en-US" altLang="ko-KR" sz="1000" dirty="0"/>
                  <a:t>[1]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000" i="1">
                            <a:latin typeface="Cambria Math" panose="02040503050406030204" pitchFamily="18" charset="0"/>
                          </a:rPr>
                          <m:t>𝐹𝐹𝑁𝑁</m:t>
                        </m:r>
                      </m:e>
                      <m:sub>
                        <m:r>
                          <a:rPr kumimoji="1" lang="en-US" altLang="ko-KR" sz="1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000" dirty="0"/>
                  <a:t>*</a:t>
                </a:r>
                <a:r>
                  <a:rPr kumimoji="1" lang="en-US" altLang="ko-KR" sz="1000" dirty="0"/>
                  <a:t>0.1</a:t>
                </a:r>
              </a:p>
              <a:p>
                <a:r>
                  <a:rPr kumimoji="1" lang="en-US" altLang="ko-KR" sz="1000" dirty="0"/>
                  <a:t>[2]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000" i="1">
                            <a:latin typeface="Cambria Math" panose="02040503050406030204" pitchFamily="18" charset="0"/>
                          </a:rPr>
                          <m:t>𝐹𝐹𝑁𝑁</m:t>
                        </m:r>
                      </m:e>
                      <m:sub>
                        <m:r>
                          <a:rPr kumimoji="1" lang="en-US" altLang="ko-KR" sz="1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000" dirty="0"/>
                  <a:t>*</a:t>
                </a:r>
                <a:r>
                  <a:rPr kumimoji="1" lang="en-US" altLang="ko-KR" sz="1000" dirty="0"/>
                  <a:t>0.7</a:t>
                </a:r>
              </a:p>
              <a:p>
                <a:r>
                  <a:rPr kumimoji="1" lang="en-US" altLang="ko-KR" sz="1000" dirty="0"/>
                  <a:t>[0]~[2]</a:t>
                </a:r>
                <a:r>
                  <a:rPr kumimoji="1" lang="ko-KR" altLang="en-US" sz="1000" dirty="0"/>
                  <a:t>의 합</a:t>
                </a: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F5F4DE1-47C8-9443-B4BD-879310575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419" y="1413194"/>
                <a:ext cx="1226679" cy="707886"/>
              </a:xfrm>
              <a:prstGeom prst="rect">
                <a:avLst/>
              </a:prstGeom>
              <a:blipFill>
                <a:blip r:embed="rId7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BE3894DF-7867-3542-838B-0F2262F203A6}"/>
              </a:ext>
            </a:extLst>
          </p:cNvPr>
          <p:cNvSpPr txBox="1"/>
          <p:nvPr/>
        </p:nvSpPr>
        <p:spPr>
          <a:xfrm>
            <a:off x="7849970" y="3251353"/>
            <a:ext cx="3996607" cy="253916"/>
          </a:xfrm>
          <a:prstGeom prst="rect">
            <a:avLst/>
          </a:prstGeom>
          <a:solidFill>
            <a:srgbClr val="F3FFDB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[4] FNN(v)</a:t>
            </a:r>
            <a:r>
              <a:rPr kumimoji="1" lang="ko-KR" altLang="en-US" sz="1050" dirty="0"/>
              <a:t>의 가중치 값과 </a:t>
            </a:r>
            <a:r>
              <a:rPr kumimoji="1" lang="en-US" altLang="ko-KR" sz="1050" dirty="0" err="1"/>
              <a:t>Softmax</a:t>
            </a:r>
            <a:r>
              <a:rPr kumimoji="1" lang="en-US" altLang="ko-KR" sz="1050" dirty="0"/>
              <a:t>()</a:t>
            </a:r>
            <a:r>
              <a:rPr kumimoji="1" lang="ko-KR" altLang="en-US" sz="1050" dirty="0"/>
              <a:t>의 가중치의 합을 구합니다</a:t>
            </a:r>
            <a:r>
              <a:rPr kumimoji="1" lang="en-US" altLang="ko-KR" sz="1050" dirty="0"/>
              <a:t>.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7977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4E9A5-4C5C-124C-B32A-6A56F437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Natural Language Processing</a:t>
            </a: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58FE2E8-E64D-AA4B-A641-DA7DEFC2ACDF}"/>
              </a:ext>
            </a:extLst>
          </p:cNvPr>
          <p:cNvSpPr txBox="1">
            <a:spLocks/>
          </p:cNvSpPr>
          <p:nvPr/>
        </p:nvSpPr>
        <p:spPr>
          <a:xfrm>
            <a:off x="516636" y="1645865"/>
            <a:ext cx="11158728" cy="3329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  <a:buFont typeface="Wingdings" pitchFamily="2" charset="2"/>
              <a:buChar char="§"/>
            </a:pPr>
            <a:r>
              <a:rPr kumimoji="1" lang="ko-KR" altLang="en-US" b="1" dirty="0">
                <a:solidFill>
                  <a:srgbClr val="002060"/>
                </a:solidFill>
                <a:latin typeface="+mj-ea"/>
                <a:ea typeface="+mj-ea"/>
              </a:rPr>
              <a:t>자연어</a:t>
            </a:r>
            <a:r>
              <a:rPr kumimoji="1" lang="en-US" altLang="ko-KR" b="1" dirty="0">
                <a:solidFill>
                  <a:srgbClr val="002060"/>
                </a:solidFill>
                <a:latin typeface="+mj-ea"/>
                <a:ea typeface="+mj-ea"/>
              </a:rPr>
              <a:t>(Natural</a:t>
            </a:r>
            <a:r>
              <a:rPr kumimoji="1" lang="ko-KR" altLang="en-US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kumimoji="1" lang="en-US" altLang="ko-KR" b="1" dirty="0">
                <a:solidFill>
                  <a:srgbClr val="002060"/>
                </a:solidFill>
                <a:latin typeface="+mj-ea"/>
                <a:ea typeface="+mj-ea"/>
              </a:rPr>
              <a:t>Language)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사람들이 일상적으로 쓰는 언어로 인위적으로 만들어지기 보다는 자연스럽게 생성 및 발전되어온 언어</a:t>
            </a:r>
            <a:endParaRPr kumimoji="1" lang="en-US" altLang="ko-KR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ko-KR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b="1" dirty="0">
                <a:solidFill>
                  <a:srgbClr val="FF0000"/>
                </a:solidFill>
              </a:rPr>
              <a:t>자연어</a:t>
            </a:r>
            <a:r>
              <a:rPr kumimoji="1" lang="ko-KR" altLang="en-US" b="1" dirty="0">
                <a:solidFill>
                  <a:srgbClr val="002060"/>
                </a:solidFill>
              </a:rPr>
              <a:t> 처리</a:t>
            </a:r>
            <a:r>
              <a:rPr kumimoji="1" lang="en-US" altLang="ko-KR" b="1" dirty="0">
                <a:solidFill>
                  <a:srgbClr val="002060"/>
                </a:solidFill>
              </a:rPr>
              <a:t>(Natural Language Processing)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컴퓨터가 인간의 언어</a:t>
            </a:r>
            <a:r>
              <a:rPr kumimoji="1"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자연어</a:t>
            </a:r>
            <a:r>
              <a:rPr kumimoji="1"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kumimoji="1"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kumimoji="1"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이해하고 실행할 수 있도록 만드는 학문</a:t>
            </a:r>
            <a:r>
              <a:rPr kumimoji="1"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kumimoji="1"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기술 분야</a:t>
            </a:r>
            <a:endParaRPr kumimoji="1" lang="en-US" altLang="ko-KR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인간이 무의식적으로 </a:t>
            </a:r>
            <a:r>
              <a:rPr kumimoji="1" lang="ko-KR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자연어의 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의미</a:t>
            </a:r>
            <a:r>
              <a:rPr kumimoji="1" lang="ko-KR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이해</a:t>
            </a:r>
            <a:r>
              <a:rPr kumimoji="1"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 컴퓨터는 못 알아듣는 </a:t>
            </a:r>
            <a:r>
              <a:rPr kumimoji="1"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한계</a:t>
            </a:r>
            <a:r>
              <a:rPr kumimoji="1"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극복해야함</a:t>
            </a:r>
            <a:endParaRPr kumimoji="1" lang="en-US" altLang="ko-KR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Tx/>
              <a:buChar char="-"/>
            </a:pPr>
            <a:r>
              <a:rPr kumimoji="1" lang="ko-KR" altLang="en-US" sz="1600" dirty="0">
                <a:solidFill>
                  <a:schemeClr val="accent1">
                    <a:lumMod val="50000"/>
                  </a:schemeClr>
                </a:solidFill>
              </a:rPr>
              <a:t>사람의 말을 이해한다는 것은 시간 순으로 이어지는 상대의 말에서 기억할 것과 기억하지 않을 것을 구분하고</a:t>
            </a:r>
            <a:r>
              <a:rPr kumimoji="1" lang="en-US" altLang="ko-KR" sz="16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kumimoji="1" lang="ko-KR" altLang="en-US" sz="1600" dirty="0">
                <a:solidFill>
                  <a:schemeClr val="accent1">
                    <a:lumMod val="50000"/>
                  </a:schemeClr>
                </a:solidFill>
              </a:rPr>
              <a:t> 내가 할 행동과 말을 생성</a:t>
            </a:r>
            <a:endParaRPr kumimoji="1" lang="en-US" altLang="ko-KR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CA09AD-0850-1249-8E5D-E122F19AF1D1}"/>
              </a:ext>
            </a:extLst>
          </p:cNvPr>
          <p:cNvSpPr/>
          <p:nvPr/>
        </p:nvSpPr>
        <p:spPr>
          <a:xfrm>
            <a:off x="5969000" y="4975598"/>
            <a:ext cx="6074664" cy="1752600"/>
          </a:xfrm>
          <a:prstGeom prst="rect">
            <a:avLst/>
          </a:prstGeom>
          <a:noFill/>
          <a:ln w="34925">
            <a:solidFill>
              <a:srgbClr val="A6A6A6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07964"/>
                      <a:gd name="connsiteY0" fmla="*/ 0 h 1752600"/>
                      <a:gd name="connsiteX1" fmla="*/ 5807964 w 5807964"/>
                      <a:gd name="connsiteY1" fmla="*/ 0 h 1752600"/>
                      <a:gd name="connsiteX2" fmla="*/ 5807964 w 5807964"/>
                      <a:gd name="connsiteY2" fmla="*/ 1752600 h 1752600"/>
                      <a:gd name="connsiteX3" fmla="*/ 0 w 5807964"/>
                      <a:gd name="connsiteY3" fmla="*/ 1752600 h 1752600"/>
                      <a:gd name="connsiteX4" fmla="*/ 0 w 5807964"/>
                      <a:gd name="connsiteY4" fmla="*/ 0 h 175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07964" h="1752600" extrusionOk="0">
                        <a:moveTo>
                          <a:pt x="0" y="0"/>
                        </a:moveTo>
                        <a:cubicBezTo>
                          <a:pt x="2849345" y="118645"/>
                          <a:pt x="4226491" y="116012"/>
                          <a:pt x="5807964" y="0"/>
                        </a:cubicBezTo>
                        <a:cubicBezTo>
                          <a:pt x="5808396" y="288803"/>
                          <a:pt x="5676397" y="1487678"/>
                          <a:pt x="5807964" y="1752600"/>
                        </a:cubicBezTo>
                        <a:cubicBezTo>
                          <a:pt x="5017411" y="1887200"/>
                          <a:pt x="2119184" y="1595404"/>
                          <a:pt x="0" y="1752600"/>
                        </a:cubicBezTo>
                        <a:cubicBezTo>
                          <a:pt x="121635" y="925266"/>
                          <a:pt x="49870" y="31835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컴퓨터가 사람의 명령을 처리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실행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r>
              <a:rPr kumimoji="1" lang="ko-KR" altLang="en-US" dirty="0">
                <a:solidFill>
                  <a:schemeClr val="tx1"/>
                </a:solidFill>
              </a:rPr>
              <a:t>하는 방법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[1]</a:t>
            </a:r>
            <a:r>
              <a:rPr kumimoji="1" lang="ko-KR" altLang="en-US" dirty="0">
                <a:solidFill>
                  <a:schemeClr val="tx1"/>
                </a:solidFill>
              </a:rPr>
              <a:t> 사람이 </a:t>
            </a:r>
            <a:r>
              <a:rPr kumimoji="1" lang="ko-KR" altLang="en-US" b="1" dirty="0">
                <a:solidFill>
                  <a:srgbClr val="FF7E79"/>
                </a:solidFill>
                <a:highlight>
                  <a:srgbClr val="FFFFFF"/>
                </a:highlight>
              </a:rPr>
              <a:t>프로그래밍 언어</a:t>
            </a:r>
            <a:r>
              <a:rPr kumimoji="1" lang="ko-KR" altLang="en-US" dirty="0">
                <a:solidFill>
                  <a:schemeClr val="tx1"/>
                </a:solidFill>
              </a:rPr>
              <a:t>로 컴퓨터에게 명령한다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[2]</a:t>
            </a:r>
            <a:r>
              <a:rPr kumimoji="1" lang="ko-KR" altLang="en-US" dirty="0">
                <a:solidFill>
                  <a:schemeClr val="tx1"/>
                </a:solidFill>
              </a:rPr>
              <a:t> 컴퓨터가 명령어를 이해하고 실행한다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[3]</a:t>
            </a:r>
            <a:r>
              <a:rPr kumimoji="1" lang="ko-KR" altLang="en-US" dirty="0">
                <a:solidFill>
                  <a:schemeClr val="tx1"/>
                </a:solidFill>
              </a:rPr>
              <a:t> 실행한 것을 사람에게 전달한다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 descr="하얀색이(가) 표시된 사진&#10;&#10;자동 생성된 설명">
            <a:extLst>
              <a:ext uri="{FF2B5EF4-FFF2-40B4-BE49-F238E27FC236}">
                <a16:creationId xmlns:a16="http://schemas.microsoft.com/office/drawing/2014/main" id="{F516FD02-597F-3549-B0D2-B3E481AD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8336" y="4975596"/>
            <a:ext cx="2628902" cy="1752601"/>
          </a:xfrm>
          <a:prstGeom prst="rect">
            <a:avLst/>
          </a:prstGeom>
        </p:spPr>
      </p:pic>
      <p:sp>
        <p:nvSpPr>
          <p:cNvPr id="7" name="모서리가 둥근 사각형 설명선[R] 6">
            <a:extLst>
              <a:ext uri="{FF2B5EF4-FFF2-40B4-BE49-F238E27FC236}">
                <a16:creationId xmlns:a16="http://schemas.microsoft.com/office/drawing/2014/main" id="{B6B9920C-9C79-D44D-B704-DACFB0261579}"/>
              </a:ext>
            </a:extLst>
          </p:cNvPr>
          <p:cNvSpPr/>
          <p:nvPr/>
        </p:nvSpPr>
        <p:spPr>
          <a:xfrm>
            <a:off x="2193913" y="5212135"/>
            <a:ext cx="1576552" cy="495038"/>
          </a:xfrm>
          <a:prstGeom prst="wedgeRoundRectCallout">
            <a:avLst>
              <a:gd name="adj1" fmla="val 66167"/>
              <a:gd name="adj2" fmla="val 75239"/>
              <a:gd name="adj3" fmla="val 16667"/>
            </a:avLst>
          </a:prstGeom>
          <a:solidFill>
            <a:srgbClr val="FFE4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전화해</a:t>
            </a:r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FBE64982-0270-5648-8C8F-339384A42281}"/>
              </a:ext>
            </a:extLst>
          </p:cNvPr>
          <p:cNvSpPr/>
          <p:nvPr/>
        </p:nvSpPr>
        <p:spPr>
          <a:xfrm>
            <a:off x="2193913" y="6088435"/>
            <a:ext cx="1576552" cy="495038"/>
          </a:xfrm>
          <a:prstGeom prst="wedgeRoundRectCallout">
            <a:avLst>
              <a:gd name="adj1" fmla="val 66167"/>
              <a:gd name="adj2" fmla="val -90366"/>
              <a:gd name="adj3" fmla="val 16667"/>
            </a:avLst>
          </a:prstGeom>
          <a:solidFill>
            <a:srgbClr val="FFE4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연락해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DD21E910-5FEC-1046-9DEB-55211596A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83902" y="4659094"/>
            <a:ext cx="1306359" cy="8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98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8A400-75B2-8648-87C9-FA1AEF46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Model, Data, Learning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B6AC5-B512-034D-AE70-51DD5394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kumimoji="1" lang="ko-KR" altLang="en-US" sz="2600" b="1" dirty="0">
                <a:solidFill>
                  <a:srgbClr val="002060"/>
                </a:solidFill>
              </a:rPr>
              <a:t>모델 크기 별 성능 검증을 위해 </a:t>
            </a:r>
            <a:r>
              <a:rPr kumimoji="1" lang="en-US" altLang="ko-KR" sz="2600" b="1" dirty="0">
                <a:solidFill>
                  <a:srgbClr val="002060"/>
                </a:solidFill>
              </a:rPr>
              <a:t>8</a:t>
            </a:r>
            <a:r>
              <a:rPr kumimoji="1" lang="ko-KR" altLang="en-US" sz="2600" b="1" dirty="0">
                <a:solidFill>
                  <a:srgbClr val="002060"/>
                </a:solidFill>
              </a:rPr>
              <a:t>가지 크기의 모델 학습</a:t>
            </a:r>
            <a:endParaRPr kumimoji="1" lang="en-US" altLang="ko-KR" sz="2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kumimoji="1" lang="en-US" altLang="ko-KR" sz="2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kumimoji="1" lang="en-US" altLang="ko-KR" sz="2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kumimoji="1" lang="en-US" altLang="ko-KR" sz="2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kumimoji="1" lang="en-US" altLang="ko-KR" sz="2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kumimoji="1" lang="en-US" altLang="ko-KR" sz="2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kumimoji="1" lang="en-US" altLang="ko-KR" sz="2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kumimoji="1" lang="en-US" altLang="ko-KR" sz="2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kumimoji="1" lang="ko-KR" altLang="en-US" sz="1800" b="1" dirty="0"/>
              <a:t>긴 길이를 효율적으로 처리하는 </a:t>
            </a:r>
            <a:r>
              <a:rPr kumimoji="1" lang="ko-KR" altLang="en-US" sz="1800" b="1" dirty="0" err="1"/>
              <a:t>스파이스트렌스포머와</a:t>
            </a:r>
            <a:r>
              <a:rPr kumimoji="1" lang="ko-KR" altLang="en-US" sz="1800" b="1" dirty="0"/>
              <a:t> 유사한 것을 적용</a:t>
            </a:r>
            <a:endParaRPr kumimoji="1" lang="en-US" altLang="ko-KR" sz="1800" b="1" dirty="0"/>
          </a:p>
          <a:p>
            <a:pPr marL="0" indent="0">
              <a:buNone/>
            </a:pPr>
            <a:r>
              <a:rPr kumimoji="1" lang="en-US" altLang="ko-KR" sz="1800" b="1" dirty="0"/>
              <a:t>100</a:t>
            </a:r>
            <a:r>
              <a:rPr kumimoji="1" lang="ko-KR" altLang="en-US" sz="1800" b="1" dirty="0"/>
              <a:t>문장이 넘는 길이를 학습</a:t>
            </a:r>
            <a:endParaRPr kumimoji="1" lang="en-US" altLang="ko-KR" sz="1800" b="1" dirty="0"/>
          </a:p>
          <a:p>
            <a:pPr marL="0" indent="0">
              <a:buNone/>
            </a:pPr>
            <a:endParaRPr kumimoji="1" lang="en-US" altLang="ko-KR" sz="1800" b="1" dirty="0"/>
          </a:p>
          <a:p>
            <a:pPr marL="0" indent="0">
              <a:buNone/>
            </a:pPr>
            <a:endParaRPr kumimoji="1" lang="ko-KR" altLang="en-US" sz="2600" b="1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F408B72-CDC4-894D-B128-88976CAC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06" y="2502013"/>
            <a:ext cx="10529194" cy="29985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0A702F-4306-2348-8723-E27C1671F458}"/>
              </a:ext>
            </a:extLst>
          </p:cNvPr>
          <p:cNvSpPr/>
          <p:nvPr/>
        </p:nvSpPr>
        <p:spPr>
          <a:xfrm>
            <a:off x="8347166" y="2677886"/>
            <a:ext cx="3006634" cy="2717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4915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BA4A1-627B-414A-9449-ADDBAF5CD97B}"/>
              </a:ext>
            </a:extLst>
          </p:cNvPr>
          <p:cNvSpPr txBox="1"/>
          <p:nvPr/>
        </p:nvSpPr>
        <p:spPr>
          <a:xfrm>
            <a:off x="596842" y="-44193"/>
            <a:ext cx="171450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26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핵심</a:t>
            </a:r>
            <a:r>
              <a:rPr kumimoji="1" lang="en-US" altLang="ko-KR" sz="26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!!</a:t>
            </a:r>
            <a:endParaRPr kumimoji="1" lang="en-US" altLang="ko-KR" sz="2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23368-FD81-CD4E-8AE5-FD7386CB0EDE}"/>
              </a:ext>
            </a:extLst>
          </p:cNvPr>
          <p:cNvSpPr txBox="1"/>
          <p:nvPr/>
        </p:nvSpPr>
        <p:spPr>
          <a:xfrm>
            <a:off x="2723572" y="287616"/>
            <a:ext cx="9268558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r>
              <a:rPr kumimoji="1" lang="ko-KR" altLang="en-US" sz="2600" b="1" dirty="0">
                <a:solidFill>
                  <a:srgbClr val="FF0000"/>
                </a:solidFill>
              </a:rPr>
              <a:t>언어 모델 크기 별 </a:t>
            </a:r>
            <a:r>
              <a:rPr kumimoji="1" lang="en-US" altLang="ko-KR" sz="2600" b="1" dirty="0">
                <a:solidFill>
                  <a:srgbClr val="FF0000"/>
                </a:solidFill>
              </a:rPr>
              <a:t>Few-Shot </a:t>
            </a:r>
            <a:r>
              <a:rPr kumimoji="1" lang="ko-KR" altLang="en-US" sz="2600" b="1" dirty="0">
                <a:solidFill>
                  <a:srgbClr val="FF0000"/>
                </a:solidFill>
              </a:rPr>
              <a:t>학습 성능</a:t>
            </a:r>
            <a:endParaRPr kumimoji="1" lang="en-US" altLang="ko-KR" sz="2600" b="1" dirty="0">
              <a:solidFill>
                <a:srgbClr val="FF0000"/>
              </a:solidFill>
            </a:endParaRPr>
          </a:p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1600" b="1" dirty="0"/>
              <a:t>Random insertion in word (RI) #</a:t>
            </a:r>
            <a:r>
              <a:rPr kumimoji="1" lang="ko-KR" altLang="en-US" sz="1600" b="1" dirty="0"/>
              <a:t>가상의 태스크</a:t>
            </a:r>
            <a:endParaRPr kumimoji="1" lang="en-US" altLang="ko-KR" sz="1600" b="1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1600" dirty="0"/>
              <a:t>[0] </a:t>
            </a:r>
            <a:r>
              <a:rPr kumimoji="1" lang="ko-KR" altLang="en-US" sz="1600" dirty="0"/>
              <a:t>구두점 또는 공백 문자가 각 문자 사이에 삽입됩니다</a:t>
            </a:r>
            <a:r>
              <a:rPr kumimoji="1" lang="en-US" altLang="ko-KR" sz="1600" dirty="0"/>
              <a:t>.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1600" dirty="0"/>
              <a:t>[1] </a:t>
            </a:r>
            <a:r>
              <a:rPr kumimoji="1" lang="ko-KR" altLang="en-US" sz="1600" dirty="0"/>
              <a:t>모델은 원래 단어를 출력해야 합니다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C39695-7D4F-1143-A248-E37069636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11" y="1849701"/>
            <a:ext cx="8938778" cy="49833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F09087-9310-0F48-B565-AC03C523BF2F}"/>
              </a:ext>
            </a:extLst>
          </p:cNvPr>
          <p:cNvSpPr/>
          <p:nvPr/>
        </p:nvSpPr>
        <p:spPr>
          <a:xfrm>
            <a:off x="9530579" y="1481292"/>
            <a:ext cx="2633632" cy="99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dirty="0"/>
              <a:t>Ex)  </a:t>
            </a:r>
            <a:r>
              <a:rPr kumimoji="1" lang="en-US" altLang="ko-KR" dirty="0" err="1"/>
              <a:t>s.u!C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C!e.s</a:t>
            </a:r>
            <a:r>
              <a:rPr kumimoji="1" lang="en-US" altLang="ko-KR" dirty="0"/>
              <a:t> s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/o/n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dirty="0"/>
              <a:t>GPT-3: </a:t>
            </a:r>
            <a:r>
              <a:rPr kumimoji="1" lang="en-US" altLang="ko-KR" dirty="0">
                <a:solidFill>
                  <a:srgbClr val="0070C0"/>
                </a:solidFill>
              </a:rPr>
              <a:t>su</a:t>
            </a:r>
            <a:r>
              <a:rPr kumimoji="1" lang="en-US" altLang="ko-KR" dirty="0">
                <a:solidFill>
                  <a:srgbClr val="00B050"/>
                </a:solidFill>
              </a:rPr>
              <a:t>ccess</a:t>
            </a:r>
            <a:r>
              <a:rPr kumimoji="1" lang="en-US" altLang="ko-KR" dirty="0">
                <a:solidFill>
                  <a:srgbClr val="FF0000"/>
                </a:solidFill>
              </a:rPr>
              <a:t>ion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kumimoji="1" lang="ko-KR" altLang="en-US" dirty="0"/>
              <a:t>단위</a:t>
            </a:r>
            <a:r>
              <a:rPr kumimoji="1" lang="en-US" altLang="ko-KR" dirty="0"/>
              <a:t>: BPE</a:t>
            </a:r>
            <a:r>
              <a:rPr kumimoji="1" lang="ko-KR" altLang="en-US" dirty="0"/>
              <a:t> 토큰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4283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EA14B5D-C84F-DA46-A3C3-A3A63362D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229" y="997132"/>
            <a:ext cx="9240039" cy="5567123"/>
          </a:xfrm>
          <a:prstGeom prst="rect">
            <a:avLst/>
          </a:prstGeom>
        </p:spPr>
      </p:pic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7BC4E-F9CE-7A49-BB1C-4A15AC7B02F0}"/>
              </a:ext>
            </a:extLst>
          </p:cNvPr>
          <p:cNvSpPr txBox="1"/>
          <p:nvPr/>
        </p:nvSpPr>
        <p:spPr>
          <a:xfrm>
            <a:off x="398585" y="31235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/>
              <a:t>토큰화</a:t>
            </a:r>
            <a:r>
              <a:rPr kumimoji="1" lang="ko-KR" altLang="en-US" sz="3200" b="1" dirty="0"/>
              <a:t>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E04552-8B2D-8D41-8F24-A01FB91BB5AB}"/>
              </a:ext>
            </a:extLst>
          </p:cNvPr>
          <p:cNvSpPr/>
          <p:nvPr/>
        </p:nvSpPr>
        <p:spPr>
          <a:xfrm>
            <a:off x="1125415" y="1863969"/>
            <a:ext cx="1770185" cy="293077"/>
          </a:xfrm>
          <a:prstGeom prst="rect">
            <a:avLst/>
          </a:prstGeom>
          <a:noFill/>
          <a:ln w="2857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58F80C-1C19-874B-BB26-97304AFC99FA}"/>
              </a:ext>
            </a:extLst>
          </p:cNvPr>
          <p:cNvSpPr/>
          <p:nvPr/>
        </p:nvSpPr>
        <p:spPr>
          <a:xfrm>
            <a:off x="1106471" y="5351585"/>
            <a:ext cx="2051539" cy="293077"/>
          </a:xfrm>
          <a:prstGeom prst="rect">
            <a:avLst/>
          </a:prstGeom>
          <a:noFill/>
          <a:ln w="2857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8E85A1-1379-2841-B345-7A48BC12BBA3}"/>
              </a:ext>
            </a:extLst>
          </p:cNvPr>
          <p:cNvSpPr/>
          <p:nvPr/>
        </p:nvSpPr>
        <p:spPr>
          <a:xfrm>
            <a:off x="1125415" y="3543301"/>
            <a:ext cx="2051539" cy="293077"/>
          </a:xfrm>
          <a:prstGeom prst="rect">
            <a:avLst/>
          </a:prstGeom>
          <a:noFill/>
          <a:ln w="2857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D4395-4247-2041-9839-5F85A029FDDC}"/>
              </a:ext>
            </a:extLst>
          </p:cNvPr>
          <p:cNvSpPr txBox="1"/>
          <p:nvPr/>
        </p:nvSpPr>
        <p:spPr>
          <a:xfrm>
            <a:off x="4600576" y="141184"/>
            <a:ext cx="774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en-US" altLang="ko-KR" dirty="0" err="1"/>
              <a:t>Ph.D</a:t>
            </a:r>
            <a:r>
              <a:rPr kumimoji="1" lang="en-US" altLang="ko-KR" dirty="0"/>
              <a:t> $45.55 -&gt; </a:t>
            </a:r>
            <a:r>
              <a:rPr kumimoji="1" lang="ko-KR" altLang="en-US" dirty="0"/>
              <a:t>구두점이나 특수문자를 단순하게 제외해서는 안 됨</a:t>
            </a:r>
            <a:endParaRPr kumimoji="1" lang="en-US" altLang="ko-KR" dirty="0"/>
          </a:p>
          <a:p>
            <a:pPr marL="342900" indent="-342900">
              <a:buAutoNum type="arabicParenR"/>
            </a:pPr>
            <a:r>
              <a:rPr kumimoji="1" lang="en-US" altLang="ko-KR" dirty="0"/>
              <a:t>Rock ‘n’ roll -&gt; </a:t>
            </a:r>
            <a:r>
              <a:rPr kumimoji="1" lang="ko-KR" altLang="en-US" dirty="0" err="1"/>
              <a:t>줄임말과</a:t>
            </a:r>
            <a:r>
              <a:rPr kumimoji="1" lang="ko-KR" altLang="en-US" dirty="0"/>
              <a:t> 단어 내에 띄어쓰기가 있는 경우도 고려</a:t>
            </a:r>
          </a:p>
        </p:txBody>
      </p:sp>
    </p:spTree>
    <p:extLst>
      <p:ext uri="{BB962C8B-B14F-4D97-AF65-F5344CB8AC3E}">
        <p14:creationId xmlns:p14="http://schemas.microsoft.com/office/powerpoint/2010/main" val="230390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2806A-5C4C-CA43-B3FB-3B71353C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Natural Language Processing</a:t>
            </a: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Problem</a:t>
            </a:r>
            <a:endParaRPr kumimoji="1"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49DA622-1EA9-9E4E-B9F4-EC42C562A6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571045"/>
              </p:ext>
            </p:extLst>
          </p:nvPr>
        </p:nvGraphicFramePr>
        <p:xfrm>
          <a:off x="838200" y="1284605"/>
          <a:ext cx="10515600" cy="1010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75160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00341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자연어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이해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하기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/>
                        <a:t>(</a:t>
                      </a:r>
                      <a:r>
                        <a:rPr lang="en-US" altLang="ko-KR" b="1" dirty="0"/>
                        <a:t>N</a:t>
                      </a:r>
                      <a:r>
                        <a:rPr lang="en-US" altLang="ko-KR" b="0" dirty="0"/>
                        <a:t>atural</a:t>
                      </a:r>
                      <a:r>
                        <a:rPr lang="ko-KR" altLang="en-US" b="0" dirty="0"/>
                        <a:t> </a:t>
                      </a:r>
                      <a:r>
                        <a:rPr lang="en-US" altLang="ko-KR" b="1" dirty="0"/>
                        <a:t>L</a:t>
                      </a:r>
                      <a:r>
                        <a:rPr lang="en-US" altLang="ko-KR" b="0" dirty="0"/>
                        <a:t>anguage</a:t>
                      </a:r>
                      <a:r>
                        <a:rPr lang="ko-KR" altLang="en-US" b="0" dirty="0"/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U</a:t>
                      </a:r>
                      <a:r>
                        <a:rPr lang="en-US" altLang="ko-KR" b="0" dirty="0"/>
                        <a:t>nderstanding)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자연어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생성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하기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/>
                        <a:t>(</a:t>
                      </a:r>
                      <a:r>
                        <a:rPr lang="en-US" altLang="ko-KR" b="1" dirty="0"/>
                        <a:t>N</a:t>
                      </a:r>
                      <a:r>
                        <a:rPr lang="en-US" altLang="ko-KR" b="0" dirty="0"/>
                        <a:t>atural </a:t>
                      </a:r>
                      <a:r>
                        <a:rPr lang="en-US" altLang="ko-KR" b="1" dirty="0"/>
                        <a:t>L</a:t>
                      </a:r>
                      <a:r>
                        <a:rPr lang="en-US" altLang="ko-KR" b="0" dirty="0"/>
                        <a:t>anguage 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G</a:t>
                      </a:r>
                      <a:r>
                        <a:rPr lang="en-US" altLang="ko-KR" b="0" dirty="0"/>
                        <a:t>eneration)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74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단어나 문장의 형태가 아닌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의미</a:t>
                      </a:r>
                      <a:r>
                        <a:rPr lang="ko-KR" altLang="en-US" dirty="0"/>
                        <a:t>를 이해하게 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축적되어 있는 단어들을 잘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조합</a:t>
                      </a:r>
                      <a:r>
                        <a:rPr lang="ko-KR" altLang="en-US" dirty="0"/>
                        <a:t>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97446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2600581-9109-984B-A155-B640E4DB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343" y="2297182"/>
            <a:ext cx="6775815" cy="45333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94A5F2-13E2-CD41-87D0-01D4E826C3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4970" r="9200"/>
          <a:stretch/>
        </p:blipFill>
        <p:spPr>
          <a:xfrm>
            <a:off x="174222" y="2762184"/>
            <a:ext cx="2460122" cy="129692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BE21864-D10A-A54E-AE27-BB85C417C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00" b="90000" l="10000" r="90000">
                        <a14:foregroundMark x1="46200" y1="8800" x2="46200" y2="8800"/>
                        <a14:foregroundMark x1="61000" y1="29200" x2="61000" y2="29200"/>
                        <a14:foregroundMark x1="66600" y1="25800" x2="66600" y2="25800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54429" y="2132072"/>
            <a:ext cx="1296928" cy="1296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48079-2AC6-334F-8BF0-984694F91166}"/>
              </a:ext>
            </a:extLst>
          </p:cNvPr>
          <p:cNvSpPr txBox="1"/>
          <p:nvPr/>
        </p:nvSpPr>
        <p:spPr>
          <a:xfrm>
            <a:off x="2029048" y="6141140"/>
            <a:ext cx="12105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NLP stack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86CEC-10A5-2746-94AF-F1D1BFF068D3}"/>
              </a:ext>
            </a:extLst>
          </p:cNvPr>
          <p:cNvSpPr txBox="1"/>
          <p:nvPr/>
        </p:nvSpPr>
        <p:spPr>
          <a:xfrm>
            <a:off x="2029048" y="4563876"/>
            <a:ext cx="12538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응용 </a:t>
            </a:r>
            <a:r>
              <a:rPr kumimoji="1" lang="en-US" altLang="ko-KR" dirty="0"/>
              <a:t>stack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86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40F57C4F-8CFE-E845-952A-2D3E486ADA55}"/>
              </a:ext>
            </a:extLst>
          </p:cNvPr>
          <p:cNvSpPr txBox="1">
            <a:spLocks/>
          </p:cNvSpPr>
          <p:nvPr/>
        </p:nvSpPr>
        <p:spPr>
          <a:xfrm>
            <a:off x="1413165" y="290944"/>
            <a:ext cx="10520422" cy="1403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r>
              <a:rPr kumimoji="1" lang="en-US" altLang="ko-KR" dirty="0">
                <a:solidFill>
                  <a:schemeClr val="tx1"/>
                </a:solidFill>
              </a:rPr>
              <a:t>Natural Language Processing Problem </a:t>
            </a:r>
          </a:p>
          <a:p>
            <a:r>
              <a:rPr kumimoji="1" lang="en-US" altLang="ko-KR" sz="2800" dirty="0">
                <a:solidFill>
                  <a:srgbClr val="941100"/>
                </a:solidFill>
              </a:rPr>
              <a:t>In the last 20 years</a:t>
            </a:r>
            <a:endParaRPr lang="ko-KR" altLang="en-US" sz="4000" dirty="0">
              <a:solidFill>
                <a:srgbClr val="9411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6C5FB0-A26E-344F-B941-ED76CCA24819}"/>
              </a:ext>
            </a:extLst>
          </p:cNvPr>
          <p:cNvSpPr/>
          <p:nvPr/>
        </p:nvSpPr>
        <p:spPr>
          <a:xfrm>
            <a:off x="437322" y="1694695"/>
            <a:ext cx="417443" cy="432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190102B-F954-B448-84E6-B585AD1D6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81987"/>
              </p:ext>
            </p:extLst>
          </p:nvPr>
        </p:nvGraphicFramePr>
        <p:xfrm>
          <a:off x="1033670" y="1694695"/>
          <a:ext cx="10721012" cy="4328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680253">
                  <a:extLst>
                    <a:ext uri="{9D8B030D-6E8A-4147-A177-3AD203B41FA5}">
                      <a16:colId xmlns:a16="http://schemas.microsoft.com/office/drawing/2014/main" val="263541375"/>
                    </a:ext>
                  </a:extLst>
                </a:gridCol>
                <a:gridCol w="2680253">
                  <a:extLst>
                    <a:ext uri="{9D8B030D-6E8A-4147-A177-3AD203B41FA5}">
                      <a16:colId xmlns:a16="http://schemas.microsoft.com/office/drawing/2014/main" val="444357055"/>
                    </a:ext>
                  </a:extLst>
                </a:gridCol>
                <a:gridCol w="2680253">
                  <a:extLst>
                    <a:ext uri="{9D8B030D-6E8A-4147-A177-3AD203B41FA5}">
                      <a16:colId xmlns:a16="http://schemas.microsoft.com/office/drawing/2014/main" val="3618740571"/>
                    </a:ext>
                  </a:extLst>
                </a:gridCol>
                <a:gridCol w="2680253">
                  <a:extLst>
                    <a:ext uri="{9D8B030D-6E8A-4147-A177-3AD203B41FA5}">
                      <a16:colId xmlns:a16="http://schemas.microsoft.com/office/drawing/2014/main" val="376299309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응용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문장 내에서 </a:t>
                      </a:r>
                      <a:r>
                        <a:rPr lang="ko-KR" altLang="en-US" b="1" dirty="0"/>
                        <a:t>이해</a:t>
                      </a:r>
                      <a:r>
                        <a:rPr lang="ko-KR" altLang="en-US" b="0" dirty="0"/>
                        <a:t>하기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감정 분석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주어 복원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주제 분류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자연어 이해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en-US" altLang="ko-KR" b="0" dirty="0"/>
                        <a:t>…</a:t>
                      </a:r>
                      <a:endParaRPr lang="ko-KR" altLang="en-US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Q/A</a:t>
                      </a:r>
                    </a:p>
                    <a:p>
                      <a:pPr algn="ctr" latinLnBrk="1"/>
                      <a:r>
                        <a:rPr lang="ko-KR" altLang="en-US" b="0" dirty="0"/>
                        <a:t>번역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00574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문장 외에서 정보 찾기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검색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대화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574593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NLP Stack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[6]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개체명</a:t>
                      </a:r>
                      <a:r>
                        <a:rPr lang="ko-KR" altLang="en-US" dirty="0"/>
                        <a:t>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자주 사용되는 것들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날짜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장소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사람이름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350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[5]</a:t>
                      </a:r>
                      <a:r>
                        <a:rPr lang="ko-KR" altLang="en-US" dirty="0"/>
                        <a:t> 구문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영어권 언어 기준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명사구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분사구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전치사구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200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[4]</a:t>
                      </a:r>
                      <a:r>
                        <a:rPr lang="ko-KR" altLang="en-US" dirty="0"/>
                        <a:t> 의존 구문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------</a:t>
                      </a:r>
                      <a:r>
                        <a:rPr lang="ko-KR" altLang="en-US" dirty="0"/>
                        <a:t>언어학적 기준</a:t>
                      </a:r>
                      <a:r>
                        <a:rPr lang="en-US" altLang="ko-KR" dirty="0"/>
                        <a:t>-----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1950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[3]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solidFill>
                            <a:srgbClr val="941100"/>
                          </a:solidFill>
                        </a:rPr>
                        <a:t>형태소</a:t>
                      </a:r>
                      <a:r>
                        <a:rPr lang="ko-KR" altLang="en-US" dirty="0"/>
                        <a:t>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우리나라 기준 </a:t>
                      </a:r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품사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밥</a:t>
                      </a:r>
                      <a:r>
                        <a:rPr lang="en-US" altLang="ko-KR" dirty="0"/>
                        <a:t>/NNG + </a:t>
                      </a:r>
                      <a:r>
                        <a:rPr lang="ko-KR" altLang="en-US" dirty="0"/>
                        <a:t>먹</a:t>
                      </a:r>
                      <a:r>
                        <a:rPr lang="en-US" altLang="ko-KR" dirty="0"/>
                        <a:t>/VV + </a:t>
                      </a:r>
                      <a:r>
                        <a:rPr lang="ko-KR" altLang="en-US" dirty="0"/>
                        <a:t>기</a:t>
                      </a:r>
                      <a:r>
                        <a:rPr lang="en-US" altLang="ko-KR" dirty="0"/>
                        <a:t>/ETN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0608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[2]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b="1" dirty="0"/>
                        <a:t>정규화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오천원</a:t>
                      </a:r>
                      <a:r>
                        <a:rPr lang="ko-KR" altLang="en-US" dirty="0"/>
                        <a:t> 받으세요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5000</a:t>
                      </a:r>
                      <a:r>
                        <a:rPr lang="ko-KR" altLang="en-US" dirty="0"/>
                        <a:t>원 받으세요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677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[1]</a:t>
                      </a:r>
                      <a:r>
                        <a:rPr lang="ko-KR" altLang="en-US" dirty="0"/>
                        <a:t> 띄어쓰기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안녕 하세요 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 안녕하세요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41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74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오른쪽 화살표[R] 48">
            <a:extLst>
              <a:ext uri="{FF2B5EF4-FFF2-40B4-BE49-F238E27FC236}">
                <a16:creationId xmlns:a16="http://schemas.microsoft.com/office/drawing/2014/main" id="{50ACCEA5-B039-2842-AF64-61DBE6F47A0B}"/>
              </a:ext>
            </a:extLst>
          </p:cNvPr>
          <p:cNvSpPr/>
          <p:nvPr/>
        </p:nvSpPr>
        <p:spPr>
          <a:xfrm rot="8958382">
            <a:off x="9191631" y="3669581"/>
            <a:ext cx="1103583" cy="308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오른쪽 화살표[R] 53">
            <a:extLst>
              <a:ext uri="{FF2B5EF4-FFF2-40B4-BE49-F238E27FC236}">
                <a16:creationId xmlns:a16="http://schemas.microsoft.com/office/drawing/2014/main" id="{6C449E58-D88C-3943-8AC4-6F73BF8AF1E5}"/>
              </a:ext>
            </a:extLst>
          </p:cNvPr>
          <p:cNvSpPr/>
          <p:nvPr/>
        </p:nvSpPr>
        <p:spPr>
          <a:xfrm rot="17899600">
            <a:off x="4207117" y="2273112"/>
            <a:ext cx="1223483" cy="344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8FB1944-EEF0-6249-8EB6-2F3A2E360F9B}"/>
              </a:ext>
            </a:extLst>
          </p:cNvPr>
          <p:cNvSpPr/>
          <p:nvPr/>
        </p:nvSpPr>
        <p:spPr>
          <a:xfrm>
            <a:off x="0" y="0"/>
            <a:ext cx="1847850" cy="15738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898D84D1-5F30-9F4D-B283-0001FC5049EC}"/>
              </a:ext>
            </a:extLst>
          </p:cNvPr>
          <p:cNvSpPr/>
          <p:nvPr/>
        </p:nvSpPr>
        <p:spPr>
          <a:xfrm rot="3316070">
            <a:off x="6219389" y="2317583"/>
            <a:ext cx="1703471" cy="315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오른쪽 화살표[R] 57">
            <a:extLst>
              <a:ext uri="{FF2B5EF4-FFF2-40B4-BE49-F238E27FC236}">
                <a16:creationId xmlns:a16="http://schemas.microsoft.com/office/drawing/2014/main" id="{F0C5E2D2-4E33-964C-ABD2-679B248F6483}"/>
              </a:ext>
            </a:extLst>
          </p:cNvPr>
          <p:cNvSpPr/>
          <p:nvPr/>
        </p:nvSpPr>
        <p:spPr>
          <a:xfrm rot="2314747">
            <a:off x="6401835" y="1882157"/>
            <a:ext cx="1324413" cy="28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오른쪽 화살표[R] 51">
            <a:extLst>
              <a:ext uri="{FF2B5EF4-FFF2-40B4-BE49-F238E27FC236}">
                <a16:creationId xmlns:a16="http://schemas.microsoft.com/office/drawing/2014/main" id="{C6E67050-03E7-8840-BD88-E6F73060F7A3}"/>
              </a:ext>
            </a:extLst>
          </p:cNvPr>
          <p:cNvSpPr/>
          <p:nvPr/>
        </p:nvSpPr>
        <p:spPr>
          <a:xfrm rot="7082869">
            <a:off x="4101987" y="2027168"/>
            <a:ext cx="1042106" cy="338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8149E7-3AD5-9C4F-8971-002CEF9FE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203" t="14786" r="14104" b="11239"/>
          <a:stretch/>
        </p:blipFill>
        <p:spPr>
          <a:xfrm>
            <a:off x="14995" y="40635"/>
            <a:ext cx="1466739" cy="149262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DD2A66B-5DBB-AE40-B604-C8F119F9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264" y="119942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Spoken Dialogue System</a:t>
            </a:r>
            <a:endParaRPr lang="ko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A324EDD-762C-754E-9BEB-FD9AE4BA13BE}"/>
              </a:ext>
            </a:extLst>
          </p:cNvPr>
          <p:cNvSpPr/>
          <p:nvPr/>
        </p:nvSpPr>
        <p:spPr>
          <a:xfrm>
            <a:off x="704205" y="1418464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음성 인식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633E09-857E-3441-8EF3-E9B25BC54DBB}"/>
              </a:ext>
            </a:extLst>
          </p:cNvPr>
          <p:cNvSpPr/>
          <p:nvPr/>
        </p:nvSpPr>
        <p:spPr>
          <a:xfrm>
            <a:off x="9358092" y="23511"/>
            <a:ext cx="2818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arxiv.org</a:t>
            </a:r>
            <a:r>
              <a:rPr lang="ko-KR" altLang="en-US" sz="1400" dirty="0"/>
              <a:t>/</a:t>
            </a:r>
            <a:r>
              <a:rPr lang="ko-KR" altLang="en-US" sz="1400" dirty="0" err="1"/>
              <a:t>abs</a:t>
            </a:r>
            <a:r>
              <a:rPr lang="ko-KR" altLang="en-US" sz="1400" dirty="0"/>
              <a:t>/1909.06644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2E1BE701-1F3C-0346-A24D-C253A89B09CB}"/>
              </a:ext>
            </a:extLst>
          </p:cNvPr>
          <p:cNvSpPr/>
          <p:nvPr/>
        </p:nvSpPr>
        <p:spPr>
          <a:xfrm>
            <a:off x="3001764" y="1418464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형태소 분석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CAEFE53-289D-0149-9C65-3B20AD9776D1}"/>
              </a:ext>
            </a:extLst>
          </p:cNvPr>
          <p:cNvSpPr/>
          <p:nvPr/>
        </p:nvSpPr>
        <p:spPr>
          <a:xfrm>
            <a:off x="5299323" y="1418464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구문 분석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7A757CC-4FC4-7041-BEE9-E9408F058BB9}"/>
              </a:ext>
            </a:extLst>
          </p:cNvPr>
          <p:cNvSpPr/>
          <p:nvPr/>
        </p:nvSpPr>
        <p:spPr>
          <a:xfrm>
            <a:off x="7596882" y="1418464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의미역분석</a:t>
            </a:r>
            <a:endParaRPr kumimoji="1"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672D8F16-B9E4-E648-A185-961535057A1D}"/>
              </a:ext>
            </a:extLst>
          </p:cNvPr>
          <p:cNvSpPr/>
          <p:nvPr/>
        </p:nvSpPr>
        <p:spPr>
          <a:xfrm>
            <a:off x="9894441" y="1418464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의도 분석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861D4AC-082B-CE46-BB98-145D9413B1C3}"/>
              </a:ext>
            </a:extLst>
          </p:cNvPr>
          <p:cNvSpPr/>
          <p:nvPr/>
        </p:nvSpPr>
        <p:spPr>
          <a:xfrm>
            <a:off x="704207" y="3858928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3F8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음성 합성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9989AB8-EC72-714C-BEE4-43AC32CEDCD4}"/>
              </a:ext>
            </a:extLst>
          </p:cNvPr>
          <p:cNvSpPr/>
          <p:nvPr/>
        </p:nvSpPr>
        <p:spPr>
          <a:xfrm>
            <a:off x="3001766" y="3858928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3F8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형태소 생성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AC89C9C-BBDF-0345-9B97-4067F87DEF8F}"/>
              </a:ext>
            </a:extLst>
          </p:cNvPr>
          <p:cNvSpPr/>
          <p:nvPr/>
        </p:nvSpPr>
        <p:spPr>
          <a:xfrm>
            <a:off x="5299325" y="3858928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3F8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구문 생성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97F0041-8D0B-A649-9375-E6EC46533355}"/>
              </a:ext>
            </a:extLst>
          </p:cNvPr>
          <p:cNvSpPr/>
          <p:nvPr/>
        </p:nvSpPr>
        <p:spPr>
          <a:xfrm>
            <a:off x="7596884" y="3858928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3F8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Utterance</a:t>
            </a:r>
          </a:p>
          <a:p>
            <a:pPr algn="ctr"/>
            <a:r>
              <a:rPr kumimoji="1" lang="en-US" altLang="ko-KR" dirty="0"/>
              <a:t>Planning</a:t>
            </a:r>
            <a:endParaRPr kumimoji="1" lang="ko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6912BA9F-394F-C743-B736-6B971D053449}"/>
              </a:ext>
            </a:extLst>
          </p:cNvPr>
          <p:cNvSpPr/>
          <p:nvPr/>
        </p:nvSpPr>
        <p:spPr>
          <a:xfrm>
            <a:off x="9894441" y="3098907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3F8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형태소 분석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EF1BA013-B4A0-A548-B368-8048FFE623EC}"/>
              </a:ext>
            </a:extLst>
          </p:cNvPr>
          <p:cNvSpPr/>
          <p:nvPr/>
        </p:nvSpPr>
        <p:spPr>
          <a:xfrm>
            <a:off x="2297556" y="1573895"/>
            <a:ext cx="704205" cy="29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504AE-4D9E-724E-AB04-38C76A063109}"/>
              </a:ext>
            </a:extLst>
          </p:cNvPr>
          <p:cNvSpPr txBox="1"/>
          <p:nvPr/>
        </p:nvSpPr>
        <p:spPr>
          <a:xfrm>
            <a:off x="3028036" y="1992377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입력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문자열</a:t>
            </a:r>
            <a:endParaRPr kumimoji="1" lang="en-US" altLang="ko-KR" sz="1200" dirty="0"/>
          </a:p>
          <a:p>
            <a:r>
              <a:rPr kumimoji="1" lang="ko-KR" altLang="en-US" sz="1200" dirty="0"/>
              <a:t>처리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형태소로 분류</a:t>
            </a:r>
            <a:endParaRPr kumimoji="1" lang="en-US" altLang="ko-KR" sz="1200" dirty="0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6217155A-9B98-5442-BC44-30EA61DECF31}"/>
              </a:ext>
            </a:extLst>
          </p:cNvPr>
          <p:cNvSpPr/>
          <p:nvPr/>
        </p:nvSpPr>
        <p:spPr>
          <a:xfrm>
            <a:off x="4595116" y="1573895"/>
            <a:ext cx="704205" cy="29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3DBA0B0B-08F3-F14D-ACCF-6605DF4604CD}"/>
              </a:ext>
            </a:extLst>
          </p:cNvPr>
          <p:cNvSpPr/>
          <p:nvPr/>
        </p:nvSpPr>
        <p:spPr>
          <a:xfrm>
            <a:off x="6892675" y="1573895"/>
            <a:ext cx="704205" cy="29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D068007B-91EF-8C4D-AF44-4643DF05B85A}"/>
              </a:ext>
            </a:extLst>
          </p:cNvPr>
          <p:cNvSpPr/>
          <p:nvPr/>
        </p:nvSpPr>
        <p:spPr>
          <a:xfrm>
            <a:off x="9190232" y="1573895"/>
            <a:ext cx="704205" cy="29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원통[C] 36">
            <a:extLst>
              <a:ext uri="{FF2B5EF4-FFF2-40B4-BE49-F238E27FC236}">
                <a16:creationId xmlns:a16="http://schemas.microsoft.com/office/drawing/2014/main" id="{7458D243-BE6A-CA4F-9D1A-AA3265803C68}"/>
              </a:ext>
            </a:extLst>
          </p:cNvPr>
          <p:cNvSpPr/>
          <p:nvPr/>
        </p:nvSpPr>
        <p:spPr>
          <a:xfrm>
            <a:off x="704206" y="4869592"/>
            <a:ext cx="1593353" cy="1033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음성인식 모델</a:t>
            </a:r>
            <a:endParaRPr kumimoji="1"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음소 사전</a:t>
            </a:r>
            <a:endParaRPr kumimoji="1"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인식 사전</a:t>
            </a:r>
          </a:p>
        </p:txBody>
      </p:sp>
      <p:sp>
        <p:nvSpPr>
          <p:cNvPr id="38" name="원통[C] 37">
            <a:extLst>
              <a:ext uri="{FF2B5EF4-FFF2-40B4-BE49-F238E27FC236}">
                <a16:creationId xmlns:a16="http://schemas.microsoft.com/office/drawing/2014/main" id="{AF65E037-7BC1-824A-A9F6-F93735528791}"/>
              </a:ext>
            </a:extLst>
          </p:cNvPr>
          <p:cNvSpPr/>
          <p:nvPr/>
        </p:nvSpPr>
        <p:spPr>
          <a:xfrm>
            <a:off x="3001764" y="4869591"/>
            <a:ext cx="1593353" cy="1033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형태소인식</a:t>
            </a:r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모델</a:t>
            </a:r>
            <a:endParaRPr kumimoji="1"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음소 사전</a:t>
            </a:r>
            <a:endParaRPr kumimoji="1"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인식 사전</a:t>
            </a:r>
          </a:p>
        </p:txBody>
      </p:sp>
      <p:sp>
        <p:nvSpPr>
          <p:cNvPr id="39" name="원통[C] 38">
            <a:extLst>
              <a:ext uri="{FF2B5EF4-FFF2-40B4-BE49-F238E27FC236}">
                <a16:creationId xmlns:a16="http://schemas.microsoft.com/office/drawing/2014/main" id="{D5D87C38-9DB2-364A-A560-AB20A119CAE5}"/>
              </a:ext>
            </a:extLst>
          </p:cNvPr>
          <p:cNvSpPr/>
          <p:nvPr/>
        </p:nvSpPr>
        <p:spPr>
          <a:xfrm>
            <a:off x="5299324" y="4869591"/>
            <a:ext cx="1593353" cy="1033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Grammer</a:t>
            </a:r>
            <a:r>
              <a:rPr kumimoji="1"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구문 사전</a:t>
            </a:r>
          </a:p>
        </p:txBody>
      </p:sp>
      <p:sp>
        <p:nvSpPr>
          <p:cNvPr id="40" name="원통[C] 39">
            <a:extLst>
              <a:ext uri="{FF2B5EF4-FFF2-40B4-BE49-F238E27FC236}">
                <a16:creationId xmlns:a16="http://schemas.microsoft.com/office/drawing/2014/main" id="{A791BA81-BC6E-1446-9396-BD91E65E3DEA}"/>
              </a:ext>
            </a:extLst>
          </p:cNvPr>
          <p:cNvSpPr/>
          <p:nvPr/>
        </p:nvSpPr>
        <p:spPr>
          <a:xfrm>
            <a:off x="7596883" y="4869591"/>
            <a:ext cx="1593353" cy="1033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의미 사전</a:t>
            </a:r>
            <a:endParaRPr kumimoji="1"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시소리스</a:t>
            </a:r>
            <a:endParaRPr kumimoji="1"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kumimoji="1" lang="ko-KR" alt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온톨로지</a:t>
            </a:r>
            <a:endParaRPr kumimoji="1"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플래닝</a:t>
            </a:r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모델</a:t>
            </a:r>
          </a:p>
        </p:txBody>
      </p:sp>
      <p:sp>
        <p:nvSpPr>
          <p:cNvPr id="41" name="원통[C] 40">
            <a:extLst>
              <a:ext uri="{FF2B5EF4-FFF2-40B4-BE49-F238E27FC236}">
                <a16:creationId xmlns:a16="http://schemas.microsoft.com/office/drawing/2014/main" id="{34F5BE0F-480E-9743-9484-C46E8622E583}"/>
              </a:ext>
            </a:extLst>
          </p:cNvPr>
          <p:cNvSpPr/>
          <p:nvPr/>
        </p:nvSpPr>
        <p:spPr>
          <a:xfrm>
            <a:off x="9894441" y="4869591"/>
            <a:ext cx="1593353" cy="10336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음성인식 모델</a:t>
            </a:r>
            <a:endParaRPr kumimoji="1"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음소 사전</a:t>
            </a:r>
            <a:endParaRPr kumimoji="1"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인식 사전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7B5800-D261-7748-A4BD-9F9F0659D44F}"/>
              </a:ext>
            </a:extLst>
          </p:cNvPr>
          <p:cNvSpPr txBox="1"/>
          <p:nvPr/>
        </p:nvSpPr>
        <p:spPr>
          <a:xfrm>
            <a:off x="5290681" y="2032067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문장을 이루는 단위</a:t>
            </a:r>
            <a:endParaRPr kumimoji="1" lang="en-US" altLang="ko-KR" sz="1200" dirty="0"/>
          </a:p>
          <a:p>
            <a:r>
              <a:rPr kumimoji="1" lang="ko-KR" altLang="en-US" sz="1200" dirty="0"/>
              <a:t>형태소 </a:t>
            </a:r>
            <a:r>
              <a:rPr kumimoji="1" lang="en-US" altLang="ko-KR" sz="1200" dirty="0"/>
              <a:t>&lt;</a:t>
            </a:r>
            <a:r>
              <a:rPr kumimoji="1" lang="ko-KR" altLang="en-US" sz="1200" dirty="0"/>
              <a:t> 구 </a:t>
            </a:r>
            <a:r>
              <a:rPr kumimoji="1" lang="en-US" altLang="ko-KR" sz="1200" dirty="0"/>
              <a:t>&lt;</a:t>
            </a:r>
            <a:r>
              <a:rPr kumimoji="1" lang="ko-KR" altLang="en-US" sz="1200" dirty="0"/>
              <a:t> 문장</a:t>
            </a:r>
            <a:endParaRPr kumimoji="1" lang="en-US" altLang="ko-KR" sz="1200" dirty="0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2BDF18B5-5843-BD49-9152-671D301D5E26}"/>
              </a:ext>
            </a:extLst>
          </p:cNvPr>
          <p:cNvSpPr/>
          <p:nvPr/>
        </p:nvSpPr>
        <p:spPr>
          <a:xfrm>
            <a:off x="2993123" y="2660508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개체명</a:t>
            </a:r>
            <a:r>
              <a:rPr kumimoji="1" lang="ko-KR" altLang="en-US" dirty="0"/>
              <a:t> 인식</a:t>
            </a:r>
          </a:p>
        </p:txBody>
      </p:sp>
      <p:sp>
        <p:nvSpPr>
          <p:cNvPr id="46" name="오른쪽 화살표[R] 45">
            <a:extLst>
              <a:ext uri="{FF2B5EF4-FFF2-40B4-BE49-F238E27FC236}">
                <a16:creationId xmlns:a16="http://schemas.microsoft.com/office/drawing/2014/main" id="{DF430ECF-895B-014B-967A-8727CD7FD2C0}"/>
              </a:ext>
            </a:extLst>
          </p:cNvPr>
          <p:cNvSpPr/>
          <p:nvPr/>
        </p:nvSpPr>
        <p:spPr>
          <a:xfrm rot="10800000">
            <a:off x="6892675" y="4038799"/>
            <a:ext cx="704205" cy="29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오른쪽 화살표[R] 46">
            <a:extLst>
              <a:ext uri="{FF2B5EF4-FFF2-40B4-BE49-F238E27FC236}">
                <a16:creationId xmlns:a16="http://schemas.microsoft.com/office/drawing/2014/main" id="{1F7D9D4C-AA21-8947-B8ED-C205BE745726}"/>
              </a:ext>
            </a:extLst>
          </p:cNvPr>
          <p:cNvSpPr/>
          <p:nvPr/>
        </p:nvSpPr>
        <p:spPr>
          <a:xfrm rot="10800000">
            <a:off x="4586476" y="4038799"/>
            <a:ext cx="704205" cy="29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8378E610-5429-A64C-B169-E981B6A686A0}"/>
              </a:ext>
            </a:extLst>
          </p:cNvPr>
          <p:cNvSpPr/>
          <p:nvPr/>
        </p:nvSpPr>
        <p:spPr>
          <a:xfrm rot="10800000">
            <a:off x="2279823" y="4038799"/>
            <a:ext cx="704205" cy="29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0029FD7E-E9F1-6646-B635-8788358761EB}"/>
              </a:ext>
            </a:extLst>
          </p:cNvPr>
          <p:cNvSpPr/>
          <p:nvPr/>
        </p:nvSpPr>
        <p:spPr>
          <a:xfrm rot="5400000">
            <a:off x="10122859" y="2436630"/>
            <a:ext cx="1106530" cy="261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500844AE-C251-B941-91E6-9F39FD6E1495}"/>
              </a:ext>
            </a:extLst>
          </p:cNvPr>
          <p:cNvSpPr/>
          <p:nvPr/>
        </p:nvSpPr>
        <p:spPr>
          <a:xfrm>
            <a:off x="7596882" y="2226847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문장 복원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4352A17-8BEA-C541-9455-25420B7E9AFE}"/>
              </a:ext>
            </a:extLst>
          </p:cNvPr>
          <p:cNvSpPr/>
          <p:nvPr/>
        </p:nvSpPr>
        <p:spPr>
          <a:xfrm>
            <a:off x="7596882" y="2955716"/>
            <a:ext cx="1593353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동음이의어분석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0DDF06-59CE-234B-8557-E39894A219FA}"/>
              </a:ext>
            </a:extLst>
          </p:cNvPr>
          <p:cNvSpPr/>
          <p:nvPr/>
        </p:nvSpPr>
        <p:spPr>
          <a:xfrm>
            <a:off x="704207" y="6089779"/>
            <a:ext cx="1593353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음운론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5CA7CD2-9254-F644-AA19-627FD8228467}"/>
              </a:ext>
            </a:extLst>
          </p:cNvPr>
          <p:cNvSpPr/>
          <p:nvPr/>
        </p:nvSpPr>
        <p:spPr>
          <a:xfrm>
            <a:off x="2984028" y="6089779"/>
            <a:ext cx="1593353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형태론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79FFFE0-5B74-4343-8EE8-37BB3271E607}"/>
              </a:ext>
            </a:extLst>
          </p:cNvPr>
          <p:cNvSpPr/>
          <p:nvPr/>
        </p:nvSpPr>
        <p:spPr>
          <a:xfrm>
            <a:off x="5260860" y="6089779"/>
            <a:ext cx="1593353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구문론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6F612FB-B0A9-B94D-9B84-FE71A71C09F3}"/>
              </a:ext>
            </a:extLst>
          </p:cNvPr>
          <p:cNvSpPr/>
          <p:nvPr/>
        </p:nvSpPr>
        <p:spPr>
          <a:xfrm>
            <a:off x="7614621" y="6089779"/>
            <a:ext cx="1593353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의미론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F934086-9650-E148-99B8-9E0EAD410580}"/>
              </a:ext>
            </a:extLst>
          </p:cNvPr>
          <p:cNvSpPr/>
          <p:nvPr/>
        </p:nvSpPr>
        <p:spPr>
          <a:xfrm>
            <a:off x="9894440" y="6089779"/>
            <a:ext cx="1593353" cy="576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화용론</a:t>
            </a:r>
            <a:endParaRPr kumimoji="1" lang="en-US" altLang="ko-KR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추론</a:t>
            </a:r>
          </a:p>
        </p:txBody>
      </p:sp>
    </p:spTree>
    <p:extLst>
      <p:ext uri="{BB962C8B-B14F-4D97-AF65-F5344CB8AC3E}">
        <p14:creationId xmlns:p14="http://schemas.microsoft.com/office/powerpoint/2010/main" val="374722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044E6A-68D1-0949-92F8-1DCA4B836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8226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8" name="Freeform: Shape 4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789AD3-16F4-674A-BA74-B6D2265D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kumimoji="1" lang="en-US" altLang="ko-KR" sz="2600" dirty="0">
                <a:solidFill>
                  <a:srgbClr val="FF0000"/>
                </a:solidFill>
              </a:rPr>
              <a:t>AI-Based</a:t>
            </a:r>
            <a:r>
              <a:rPr kumimoji="1" lang="en-US" altLang="ko-KR" sz="2600" dirty="0"/>
              <a:t> Natural Language Processing Technology</a:t>
            </a:r>
            <a:endParaRPr kumimoji="1" lang="ko-KR" altLang="en-US" sz="2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810FC-2C8B-5C47-9A12-C574CD1E8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3" y="2522949"/>
            <a:ext cx="5482557" cy="1424335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kumimoji="1" lang="ko-KR" altLang="en-US" sz="2600" b="1" dirty="0">
                <a:solidFill>
                  <a:srgbClr val="002060"/>
                </a:solidFill>
                <a:latin typeface="+mj-ea"/>
              </a:rPr>
              <a:t>인공지능</a:t>
            </a:r>
            <a:r>
              <a:rPr kumimoji="1" lang="en-US" altLang="ko-KR" sz="2600" b="1" dirty="0">
                <a:solidFill>
                  <a:srgbClr val="002060"/>
                </a:solidFill>
                <a:latin typeface="+mj-ea"/>
              </a:rPr>
              <a:t>(Artificial Intelligence)</a:t>
            </a:r>
          </a:p>
          <a:p>
            <a:pPr marL="0" indent="0">
              <a:buNone/>
            </a:pPr>
            <a:r>
              <a:rPr kumimoji="1" lang="ko-KR" altLang="en-US" sz="2000" dirty="0">
                <a:latin typeface="+mj-ea"/>
              </a:rPr>
              <a:t>인간의 학습 능력</a:t>
            </a:r>
            <a:r>
              <a:rPr kumimoji="1" lang="en-US" altLang="ko-KR" sz="2000" dirty="0">
                <a:latin typeface="+mj-ea"/>
              </a:rPr>
              <a:t>,</a:t>
            </a:r>
            <a:r>
              <a:rPr kumimoji="1" lang="ko-KR" altLang="en-US" sz="2000" dirty="0">
                <a:latin typeface="+mj-ea"/>
              </a:rPr>
              <a:t> 추론 능력</a:t>
            </a:r>
            <a:r>
              <a:rPr kumimoji="1" lang="en-US" altLang="ko-KR" sz="2000" dirty="0">
                <a:latin typeface="+mj-ea"/>
              </a:rPr>
              <a:t>,</a:t>
            </a:r>
            <a:r>
              <a:rPr kumimoji="1" lang="ko-KR" altLang="en-US" sz="2000" dirty="0">
                <a:latin typeface="+mj-ea"/>
              </a:rPr>
              <a:t> 지각 능력</a:t>
            </a:r>
            <a:r>
              <a:rPr kumimoji="1" lang="en-US" altLang="ko-KR" sz="2000" dirty="0">
                <a:latin typeface="+mj-ea"/>
              </a:rPr>
              <a:t>,</a:t>
            </a:r>
            <a:r>
              <a:rPr kumimoji="1" lang="ko-KR" altLang="en-US" sz="2000" dirty="0">
                <a:latin typeface="+mj-ea"/>
              </a:rPr>
              <a:t> 자연어의 이해 능력 등을 컴퓨터 프로그램으로 실현한 기술</a:t>
            </a:r>
            <a:endParaRPr kumimoji="1" lang="en-US" altLang="ko-KR" sz="2000" dirty="0">
              <a:latin typeface="+mj-ea"/>
            </a:endParaRPr>
          </a:p>
          <a:p>
            <a:endParaRPr kumimoji="1"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04E13E-01BB-E24C-8896-B3F4051805BB}"/>
              </a:ext>
            </a:extLst>
          </p:cNvPr>
          <p:cNvSpPr/>
          <p:nvPr/>
        </p:nvSpPr>
        <p:spPr>
          <a:xfrm>
            <a:off x="8876035" y="6334780"/>
            <a:ext cx="41876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1950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년 튜링 테스트를 발표한 앨런 튜링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effectLst/>
                <a:latin typeface="+mn-ea"/>
              </a:rPr>
              <a:t>자연어 처리 기술이 관심을 받기 시작</a:t>
            </a:r>
            <a:endParaRPr lang="en-US" altLang="ko-KR" sz="140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8F7B12-72A3-A446-B105-7821C3007AD1}"/>
              </a:ext>
            </a:extLst>
          </p:cNvPr>
          <p:cNvSpPr/>
          <p:nvPr/>
        </p:nvSpPr>
        <p:spPr>
          <a:xfrm>
            <a:off x="437769" y="4256609"/>
            <a:ext cx="49926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u="sng" dirty="0">
                <a:solidFill>
                  <a:srgbClr val="000000"/>
                </a:solidFill>
                <a:latin typeface="+mn-ea"/>
              </a:rPr>
              <a:t> “인간이 컴퓨터와 대화하고 있다는 것을 깨닫지 못하고 대화를 계속할 수 있다면 컴퓨터는 지능적</a:t>
            </a:r>
            <a:r>
              <a:rPr lang="en-US" altLang="ko-KR" sz="2000" u="sng" dirty="0">
                <a:solidFill>
                  <a:srgbClr val="000000"/>
                </a:solidFill>
                <a:latin typeface="+mn-ea"/>
              </a:rPr>
              <a:t>(</a:t>
            </a:r>
            <a:r>
              <a:rPr lang="en" altLang="ko-KR" sz="2000" u="sng" dirty="0">
                <a:solidFill>
                  <a:srgbClr val="000000"/>
                </a:solidFill>
                <a:latin typeface="+mn-ea"/>
              </a:rPr>
              <a:t>Intelligence)</a:t>
            </a:r>
            <a:r>
              <a:rPr lang="ko-KR" altLang="en-US" sz="2000" u="sng" dirty="0">
                <a:solidFill>
                  <a:srgbClr val="000000"/>
                </a:solidFill>
                <a:latin typeface="+mn-ea"/>
              </a:rPr>
              <a:t>인 것으로 간주될 수 있다</a:t>
            </a:r>
            <a:r>
              <a:rPr lang="en-US" altLang="ko-KR" sz="2000" u="sng" dirty="0">
                <a:solidFill>
                  <a:srgbClr val="000000"/>
                </a:solidFill>
                <a:latin typeface="+mn-ea"/>
              </a:rPr>
              <a:t>.”</a:t>
            </a:r>
          </a:p>
          <a:p>
            <a:pPr algn="ctr"/>
            <a:r>
              <a:rPr lang="en-US" altLang="ko-KR" sz="2000" u="sng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sz="2000" u="sng" dirty="0">
                <a:solidFill>
                  <a:srgbClr val="000000"/>
                </a:solidFill>
                <a:latin typeface="+mn-ea"/>
              </a:rPr>
              <a:t>앨런 튜링</a:t>
            </a:r>
            <a:endParaRPr lang="ko-KR" altLang="en-US" sz="200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43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7A734-DA65-E943-AEC5-FA5E4C38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AI-Based Natural Language Processing Technology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AF83D0C-D5D7-6446-BEA5-9A49F2D3B02F}"/>
              </a:ext>
            </a:extLst>
          </p:cNvPr>
          <p:cNvSpPr txBox="1">
            <a:spLocks/>
          </p:cNvSpPr>
          <p:nvPr/>
        </p:nvSpPr>
        <p:spPr>
          <a:xfrm>
            <a:off x="516636" y="1645865"/>
            <a:ext cx="11158728" cy="507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  <a:buFont typeface="Wingdings" pitchFamily="2" charset="2"/>
              <a:buChar char="§"/>
            </a:pPr>
            <a:r>
              <a:rPr kumimoji="1" lang="en-US" altLang="ko-KR" sz="2600" b="1" dirty="0">
                <a:solidFill>
                  <a:srgbClr val="002060"/>
                </a:solidFill>
                <a:latin typeface="+mj-ea"/>
                <a:ea typeface="+mj-ea"/>
              </a:rPr>
              <a:t>1. One-Hot Encoding</a:t>
            </a:r>
          </a:p>
          <a:p>
            <a:pPr marL="0" indent="0">
              <a:buNone/>
            </a:pPr>
            <a:r>
              <a:rPr kumimoji="1" lang="ko-KR" altLang="en-US" sz="2000" dirty="0"/>
              <a:t>단어 </a:t>
            </a:r>
            <a:r>
              <a:rPr kumimoji="1" lang="ko-KR" altLang="en-US" sz="2000" b="1" dirty="0"/>
              <a:t>집합의 크기</a:t>
            </a:r>
            <a:r>
              <a:rPr kumimoji="1" lang="ko-KR" altLang="en-US" sz="2000" dirty="0"/>
              <a:t>를 벡터의 </a:t>
            </a:r>
            <a:r>
              <a:rPr kumimoji="1" lang="ko-KR" altLang="en-US" sz="2000" b="1" dirty="0"/>
              <a:t>차원</a:t>
            </a:r>
            <a:r>
              <a:rPr kumimoji="1" lang="ko-KR" altLang="en-US" sz="2000" dirty="0"/>
              <a:t>으로 하고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표현하고 싶은 단어</a:t>
            </a:r>
            <a:r>
              <a:rPr kumimoji="1" lang="ko-KR" altLang="en-US" sz="2000" dirty="0"/>
              <a:t>의 인덱스에 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1</a:t>
            </a:r>
            <a:r>
              <a:rPr kumimoji="1" lang="ko-KR" altLang="en-US" sz="2000" dirty="0"/>
              <a:t>의 값을 부여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다른</a:t>
            </a:r>
            <a:r>
              <a:rPr kumimoji="1" lang="ko-KR" altLang="en-US" sz="2000" dirty="0"/>
              <a:t> 인덱스에는 </a:t>
            </a:r>
            <a:r>
              <a:rPr kumimoji="1" lang="en-US" altLang="ko-KR" sz="2000" b="1" dirty="0"/>
              <a:t>0</a:t>
            </a:r>
            <a:r>
              <a:rPr kumimoji="1" lang="ko-KR" altLang="en-US" sz="2000" dirty="0"/>
              <a:t>을 부여하는 단어의 벡터 표현 방식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1600" dirty="0"/>
              <a:t>**단어 집합이란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텍스트의 모든 단어를 중복을 허용하지 않고 모아 놓은 집합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800" dirty="0"/>
              <a:t>&lt;</a:t>
            </a:r>
            <a:r>
              <a:rPr kumimoji="1" lang="ko-KR" altLang="en-US" sz="1800" dirty="0"/>
              <a:t>방법</a:t>
            </a:r>
            <a:r>
              <a:rPr kumimoji="1" lang="en-US" altLang="ko-KR" sz="1800" dirty="0"/>
              <a:t>&gt;</a:t>
            </a:r>
          </a:p>
          <a:p>
            <a:pPr marL="0" indent="0">
              <a:buNone/>
            </a:pPr>
            <a:r>
              <a:rPr kumimoji="1" lang="en-US" altLang="ko-KR" sz="1800" dirty="0"/>
              <a:t>[0]</a:t>
            </a:r>
            <a:r>
              <a:rPr kumimoji="1" lang="ko-KR" altLang="en-US" sz="1800" dirty="0"/>
              <a:t> 단어 집합을 만듭니다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r>
              <a:rPr kumimoji="1" lang="en-US" altLang="ko-KR" sz="1800" dirty="0"/>
              <a:t>[1]</a:t>
            </a:r>
            <a:r>
              <a:rPr kumimoji="1" lang="ko-KR" altLang="en-US" sz="1800" dirty="0"/>
              <a:t> </a:t>
            </a:r>
            <a:r>
              <a:rPr kumimoji="1" lang="ko-KR" altLang="en-US" sz="1800" b="1" dirty="0"/>
              <a:t>각 단어</a:t>
            </a:r>
            <a:r>
              <a:rPr kumimoji="1" lang="ko-KR" altLang="en-US" sz="1800" dirty="0"/>
              <a:t>에 고유한 </a:t>
            </a:r>
            <a:r>
              <a:rPr kumimoji="1" lang="ko-KR" altLang="en-US" sz="1800" b="1" dirty="0"/>
              <a:t>인덱스</a:t>
            </a:r>
            <a:r>
              <a:rPr kumimoji="1" lang="ko-KR" altLang="en-US" sz="1800" dirty="0"/>
              <a:t>를 부여합니다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정수 </a:t>
            </a:r>
            <a:r>
              <a:rPr kumimoji="1" lang="ko-KR" altLang="en-US" sz="1800" dirty="0" err="1"/>
              <a:t>인코딩</a:t>
            </a:r>
            <a:r>
              <a:rPr kumimoji="1" lang="en-US" altLang="ko-KR" sz="1800" dirty="0"/>
              <a:t>)</a:t>
            </a:r>
          </a:p>
          <a:p>
            <a:pPr marL="0" indent="0">
              <a:buNone/>
            </a:pPr>
            <a:r>
              <a:rPr kumimoji="1" lang="en-US" altLang="ko-KR" sz="1800" dirty="0"/>
              <a:t>[2]</a:t>
            </a:r>
            <a:r>
              <a:rPr kumimoji="1" lang="ko-KR" altLang="en-US" sz="1800" dirty="0"/>
              <a:t> 표현하고 싶은 </a:t>
            </a:r>
            <a:r>
              <a:rPr kumimoji="1" lang="ko-KR" altLang="en-US" sz="1800" b="1" dirty="0"/>
              <a:t>단어</a:t>
            </a:r>
            <a:r>
              <a:rPr kumimoji="1" lang="ko-KR" altLang="en-US" sz="1800" dirty="0"/>
              <a:t>의 인덱스의 </a:t>
            </a:r>
            <a:r>
              <a:rPr kumimoji="1" lang="ko-KR" altLang="en-US" sz="1800" b="1" dirty="0"/>
              <a:t>위치</a:t>
            </a:r>
            <a:r>
              <a:rPr kumimoji="1" lang="ko-KR" altLang="en-US" sz="1800" dirty="0"/>
              <a:t>에 </a:t>
            </a:r>
            <a:r>
              <a:rPr kumimoji="1" lang="en-US" altLang="ko-KR" sz="1800" b="1" dirty="0"/>
              <a:t>1</a:t>
            </a:r>
            <a:r>
              <a:rPr kumimoji="1" lang="ko-KR" altLang="en-US" sz="1800" dirty="0"/>
              <a:t>을 부여하고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다른 단어의 인덱스의 위치에는 </a:t>
            </a:r>
            <a:r>
              <a:rPr kumimoji="1" lang="en-US" altLang="ko-KR" sz="1800" dirty="0"/>
              <a:t>0</a:t>
            </a:r>
            <a:r>
              <a:rPr kumimoji="1" lang="ko-KR" altLang="en-US" sz="1800" dirty="0"/>
              <a:t>을 부여합니다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&lt;</a:t>
            </a:r>
            <a:r>
              <a:rPr kumimoji="1" lang="ko-KR" altLang="en-US" sz="1800" b="1" dirty="0"/>
              <a:t>단점</a:t>
            </a:r>
            <a:r>
              <a:rPr kumimoji="1" lang="en-US" altLang="ko-KR" sz="1800" dirty="0"/>
              <a:t>&gt;</a:t>
            </a:r>
            <a:r>
              <a:rPr kumimoji="1" lang="ko-KR" altLang="en-US" sz="1800" dirty="0"/>
              <a:t>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</a:t>
            </a:r>
            <a:r>
              <a:rPr kumimoji="1" lang="en-US" altLang="ko-KR" sz="1600" u="sng" dirty="0"/>
              <a:t>Word Embeddings</a:t>
            </a:r>
            <a:r>
              <a:rPr kumimoji="1" lang="ko-KR" altLang="en-US" sz="1600" u="sng" dirty="0"/>
              <a:t>에서 해결</a:t>
            </a:r>
            <a:endParaRPr kumimoji="1" lang="en-US" altLang="ko-KR" sz="1600" u="sng" dirty="0"/>
          </a:p>
          <a:p>
            <a:pPr marL="0" indent="0">
              <a:buNone/>
            </a:pPr>
            <a:r>
              <a:rPr kumimoji="1" lang="ko-KR" altLang="en-US" sz="1800" b="1" dirty="0"/>
              <a:t>단어의 개수</a:t>
            </a:r>
            <a:r>
              <a:rPr kumimoji="1" lang="ko-KR" altLang="en-US" sz="1800" dirty="0"/>
              <a:t>가 늘어날 수록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벡터를 저장하기 위한 </a:t>
            </a:r>
            <a:r>
              <a:rPr kumimoji="1" lang="ko-KR" altLang="en-US" sz="1800" b="1" dirty="0"/>
              <a:t>공간</a:t>
            </a:r>
            <a:r>
              <a:rPr kumimoji="1" lang="ko-KR" altLang="en-US" sz="1800" dirty="0"/>
              <a:t>이 늘어납니다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r>
              <a:rPr kumimoji="1" lang="ko-KR" altLang="en-US" sz="1800" dirty="0"/>
              <a:t>의미가 같은 단어</a:t>
            </a:r>
            <a:r>
              <a:rPr kumimoji="1" lang="en-US" altLang="ko-KR" sz="1800" dirty="0"/>
              <a:t>(</a:t>
            </a:r>
            <a:r>
              <a:rPr kumimoji="1" lang="ko-KR" altLang="en-US" sz="1800" b="1" dirty="0"/>
              <a:t>단어 간 유사도</a:t>
            </a:r>
            <a:r>
              <a:rPr kumimoji="1" lang="en-US" altLang="ko-KR" sz="1800" dirty="0"/>
              <a:t>)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고려하지 못합니다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(book</a:t>
            </a:r>
            <a:r>
              <a:rPr kumimoji="1" lang="ko-KR" altLang="en-US" sz="1800" dirty="0"/>
              <a:t>과 </a:t>
            </a:r>
            <a:r>
              <a:rPr kumimoji="1" lang="en-US" altLang="ko-KR" sz="1800" dirty="0"/>
              <a:t>books</a:t>
            </a:r>
            <a:r>
              <a:rPr kumimoji="1" lang="ko-KR" altLang="en-US" sz="1800" dirty="0"/>
              <a:t>는 다른 인덱스</a:t>
            </a:r>
            <a:r>
              <a:rPr kumimoji="1" lang="en-US" altLang="ko-KR" sz="18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10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93EA3961-4033-3746-9C5A-6681C9B96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663732"/>
              </p:ext>
            </p:extLst>
          </p:nvPr>
        </p:nvGraphicFramePr>
        <p:xfrm>
          <a:off x="1144242" y="1962271"/>
          <a:ext cx="180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424234573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060"/>
                          </a:solidFill>
                        </a:rPr>
                        <a:t>Color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6684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7815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Green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90426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Blue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27937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627893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7564FA3-EAC9-9D43-B556-48A59B5C8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082781"/>
              </p:ext>
            </p:extLst>
          </p:nvPr>
        </p:nvGraphicFramePr>
        <p:xfrm>
          <a:off x="5678520" y="1989000"/>
          <a:ext cx="540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82022218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02735873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101356016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002060"/>
                          </a:solidFill>
                        </a:rPr>
                        <a:t>color_red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002060"/>
                          </a:solidFill>
                        </a:rPr>
                        <a:t>color_green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060"/>
                          </a:solidFill>
                        </a:rPr>
                        <a:t>color-blue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19373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89190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3900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47834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78877"/>
                  </a:ext>
                </a:extLst>
              </a:tr>
            </a:tbl>
          </a:graphicData>
        </a:graphic>
      </p:graphicFrame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7B5DDBB3-5D6C-BF46-A29C-4136E636F7B6}"/>
              </a:ext>
            </a:extLst>
          </p:cNvPr>
          <p:cNvSpPr/>
          <p:nvPr/>
        </p:nvSpPr>
        <p:spPr>
          <a:xfrm>
            <a:off x="3194729" y="2960582"/>
            <a:ext cx="2233304" cy="56750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E0801D-46E4-1740-8E13-90C4CE8FCCF4}"/>
              </a:ext>
            </a:extLst>
          </p:cNvPr>
          <p:cNvSpPr/>
          <p:nvPr/>
        </p:nvSpPr>
        <p:spPr>
          <a:xfrm>
            <a:off x="3134537" y="3059668"/>
            <a:ext cx="223330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rgbClr val="002060"/>
                </a:solidFill>
                <a:latin typeface="+mj-ea"/>
              </a:rPr>
              <a:t>One-Hot Encoding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099E09-2155-F048-A117-7052E9690CED}"/>
              </a:ext>
            </a:extLst>
          </p:cNvPr>
          <p:cNvSpPr/>
          <p:nvPr/>
        </p:nvSpPr>
        <p:spPr>
          <a:xfrm>
            <a:off x="0" y="0"/>
            <a:ext cx="1548882" cy="1735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873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2531</Words>
  <Application>Microsoft Macintosh PowerPoint</Application>
  <PresentationFormat>와이드스크린</PresentationFormat>
  <Paragraphs>432</Paragraphs>
  <Slides>32</Slides>
  <Notes>17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Malgun Gothic</vt:lpstr>
      <vt:lpstr>Malgun Gothic</vt:lpstr>
      <vt:lpstr>Arial</vt:lpstr>
      <vt:lpstr>Calibri</vt:lpstr>
      <vt:lpstr>Cambria Math</vt:lpstr>
      <vt:lpstr>Symbol</vt:lpstr>
      <vt:lpstr>Wingdings</vt:lpstr>
      <vt:lpstr>Office 테마</vt:lpstr>
      <vt:lpstr>자연어 처리 (Natural Language Processing)</vt:lpstr>
      <vt:lpstr>PowerPoint 프레젠테이션</vt:lpstr>
      <vt:lpstr>Natural Language Processing</vt:lpstr>
      <vt:lpstr>Natural Language Processing Problem</vt:lpstr>
      <vt:lpstr>PowerPoint 프레젠테이션</vt:lpstr>
      <vt:lpstr>Spoken Dialogue System</vt:lpstr>
      <vt:lpstr>AI-Based Natural Language Processing Technology</vt:lpstr>
      <vt:lpstr>AI-Based Natural Language Processing Technology</vt:lpstr>
      <vt:lpstr>PowerPoint 프레젠테이션</vt:lpstr>
      <vt:lpstr>AI-Based Natural Language Processing Technology</vt:lpstr>
      <vt:lpstr>PowerPoint 프레젠테이션</vt:lpstr>
      <vt:lpstr>Sparse Representation VS Dense Representation</vt:lpstr>
      <vt:lpstr>PowerPoint 프레젠테이션</vt:lpstr>
      <vt:lpstr>AI-Based Natural Language Processing Technology</vt:lpstr>
      <vt:lpstr>AI-Based Natural Language Processing Technology</vt:lpstr>
      <vt:lpstr>AI-Based Natural Language Processing Technology</vt:lpstr>
      <vt:lpstr>PowerPoint 프레젠테이션</vt:lpstr>
      <vt:lpstr>AI-Based Natural Language Processing Technology</vt:lpstr>
      <vt:lpstr>GPT-3:  Language Models are Few Shot Learners</vt:lpstr>
      <vt:lpstr> Use Cases</vt:lpstr>
      <vt:lpstr>GPT-3:  Language Models are Few-Shot Learners</vt:lpstr>
      <vt:lpstr>PowerPoint 프레젠테이션</vt:lpstr>
      <vt:lpstr>GPT-3:  Language Models are Few Shot Learners</vt:lpstr>
      <vt:lpstr>PowerPoint 프레젠테이션</vt:lpstr>
      <vt:lpstr>GPT-2 VS GPT-3</vt:lpstr>
      <vt:lpstr>PowerPoint 프레젠테이션</vt:lpstr>
      <vt:lpstr>PowerPoint 프레젠테이션</vt:lpstr>
      <vt:lpstr>BERT와 GPT 비교</vt:lpstr>
      <vt:lpstr>Self-attention mechanism</vt:lpstr>
      <vt:lpstr>Model, Data, Learning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자연어 처리 (Natural Language Processing)</dc:title>
  <dc:creator>남 혜빈</dc:creator>
  <cp:lastModifiedBy>남 혜빈</cp:lastModifiedBy>
  <cp:revision>8</cp:revision>
  <dcterms:created xsi:type="dcterms:W3CDTF">2021-09-27T10:19:31Z</dcterms:created>
  <dcterms:modified xsi:type="dcterms:W3CDTF">2021-09-29T17:52:57Z</dcterms:modified>
</cp:coreProperties>
</file>